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sldIdLst>
    <p:sldId id="256" r:id="rId2"/>
    <p:sldId id="257" r:id="rId3"/>
    <p:sldId id="268" r:id="rId4"/>
    <p:sldId id="258" r:id="rId5"/>
    <p:sldId id="259" r:id="rId6"/>
    <p:sldId id="260" r:id="rId7"/>
    <p:sldId id="261" r:id="rId8"/>
    <p:sldId id="270" r:id="rId9"/>
    <p:sldId id="262" r:id="rId10"/>
    <p:sldId id="271" r:id="rId11"/>
    <p:sldId id="263" r:id="rId12"/>
    <p:sldId id="272" r:id="rId13"/>
    <p:sldId id="267" r:id="rId14"/>
    <p:sldId id="273" r:id="rId15"/>
    <p:sldId id="274" r:id="rId16"/>
    <p:sldId id="27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7" d="100"/>
          <a:sy n="67" d="100"/>
        </p:scale>
        <p:origin x="8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0CAD53-62C2-4BC8-8B52-E9DCF8D38ED7}" type="doc">
      <dgm:prSet loTypeId="urn:microsoft.com/office/officeart/2005/8/layout/hChevron3" loCatId="process" qsTypeId="urn:microsoft.com/office/officeart/2005/8/quickstyle/simple1" qsCatId="simple" csTypeId="urn:microsoft.com/office/officeart/2005/8/colors/accent1_2" csCatId="accent1" phldr="1"/>
      <dgm:spPr/>
    </dgm:pt>
    <dgm:pt modelId="{44442B77-B82F-4F17-A832-C5118D69E28C}">
      <dgm:prSet phldrT="[Text]" custT="1"/>
      <dgm:spPr/>
      <dgm:t>
        <a:bodyPr/>
        <a:lstStyle/>
        <a:p>
          <a:r>
            <a:rPr lang="de-DE" sz="2800" b="1" dirty="0">
              <a:solidFill>
                <a:srgbClr val="FF7C80"/>
              </a:solidFill>
            </a:rPr>
            <a:t>Vision</a:t>
          </a:r>
          <a:endParaRPr lang="en-GB" sz="2800" b="1" dirty="0">
            <a:solidFill>
              <a:srgbClr val="FF7C80"/>
            </a:solidFill>
          </a:endParaRPr>
        </a:p>
      </dgm:t>
    </dgm:pt>
    <dgm:pt modelId="{F79B528C-88EF-47B1-94E6-6B85697A26F7}" type="parTrans" cxnId="{08AE1903-237C-4DBA-9DCF-A9A4DE2CD127}">
      <dgm:prSet/>
      <dgm:spPr/>
      <dgm:t>
        <a:bodyPr/>
        <a:lstStyle/>
        <a:p>
          <a:endParaRPr lang="en-GB"/>
        </a:p>
      </dgm:t>
    </dgm:pt>
    <dgm:pt modelId="{8EE17334-EBC2-4E93-80B8-19891E20F14A}" type="sibTrans" cxnId="{08AE1903-237C-4DBA-9DCF-A9A4DE2CD127}">
      <dgm:prSet/>
      <dgm:spPr/>
      <dgm:t>
        <a:bodyPr/>
        <a:lstStyle/>
        <a:p>
          <a:endParaRPr lang="en-GB"/>
        </a:p>
      </dgm:t>
    </dgm:pt>
    <dgm:pt modelId="{11A011B6-8C54-445B-837C-C5BD2F93D0F5}">
      <dgm:prSet phldrT="[Text]" custT="1"/>
      <dgm:spPr/>
      <dgm:t>
        <a:bodyPr/>
        <a:lstStyle/>
        <a:p>
          <a:r>
            <a:rPr lang="de-DE" sz="2000" dirty="0"/>
            <a:t>Personas</a:t>
          </a:r>
          <a:endParaRPr lang="en-GB" sz="2000" dirty="0"/>
        </a:p>
      </dgm:t>
    </dgm:pt>
    <dgm:pt modelId="{82EB99D9-B806-4C94-864C-E1D92D831173}" type="parTrans" cxnId="{F554520B-CDE7-434E-B99A-325B15FBE403}">
      <dgm:prSet/>
      <dgm:spPr/>
      <dgm:t>
        <a:bodyPr/>
        <a:lstStyle/>
        <a:p>
          <a:endParaRPr lang="en-GB"/>
        </a:p>
      </dgm:t>
    </dgm:pt>
    <dgm:pt modelId="{27D2192A-3856-43CA-83AD-8187CE1EBD82}" type="sibTrans" cxnId="{F554520B-CDE7-434E-B99A-325B15FBE403}">
      <dgm:prSet/>
      <dgm:spPr/>
      <dgm:t>
        <a:bodyPr/>
        <a:lstStyle/>
        <a:p>
          <a:endParaRPr lang="en-GB"/>
        </a:p>
      </dgm:t>
    </dgm:pt>
    <dgm:pt modelId="{9A3D3F00-BE67-4362-BB96-F83AF228FF8B}">
      <dgm:prSet phldrT="[Text]" custT="1"/>
      <dgm:spPr/>
      <dgm:t>
        <a:bodyPr/>
        <a:lstStyle/>
        <a:p>
          <a:r>
            <a:rPr lang="de-DE" sz="2000" dirty="0" err="1"/>
            <a:t>Functional</a:t>
          </a:r>
          <a:r>
            <a:rPr lang="de-DE" sz="2000" dirty="0"/>
            <a:t> </a:t>
          </a:r>
          <a:r>
            <a:rPr lang="de-DE" sz="2000" dirty="0" err="1"/>
            <a:t>Requirements</a:t>
          </a:r>
          <a:endParaRPr lang="en-GB" sz="2000" dirty="0"/>
        </a:p>
      </dgm:t>
    </dgm:pt>
    <dgm:pt modelId="{1067887A-B248-4A67-AF3D-1862BD752C9A}" type="parTrans" cxnId="{95325C3D-F1C8-4293-ACD8-2111094D6651}">
      <dgm:prSet/>
      <dgm:spPr/>
      <dgm:t>
        <a:bodyPr/>
        <a:lstStyle/>
        <a:p>
          <a:endParaRPr lang="en-GB"/>
        </a:p>
      </dgm:t>
    </dgm:pt>
    <dgm:pt modelId="{C7E19384-0597-4794-85BC-0A6CBF08FB50}" type="sibTrans" cxnId="{95325C3D-F1C8-4293-ACD8-2111094D6651}">
      <dgm:prSet/>
      <dgm:spPr/>
      <dgm:t>
        <a:bodyPr/>
        <a:lstStyle/>
        <a:p>
          <a:endParaRPr lang="en-GB"/>
        </a:p>
      </dgm:t>
    </dgm:pt>
    <dgm:pt modelId="{820E7F59-1EE7-4B8D-84BE-236FFA8264BC}">
      <dgm:prSet phldrT="[Text]" custT="1"/>
      <dgm:spPr/>
      <dgm:t>
        <a:bodyPr/>
        <a:lstStyle/>
        <a:p>
          <a:r>
            <a:rPr lang="de-DE" sz="2000" dirty="0"/>
            <a:t>Non-</a:t>
          </a:r>
          <a:r>
            <a:rPr lang="de-DE" sz="2000" dirty="0" err="1"/>
            <a:t>Functional</a:t>
          </a:r>
          <a:endParaRPr lang="de-DE" sz="2000" dirty="0"/>
        </a:p>
        <a:p>
          <a:r>
            <a:rPr lang="de-DE" sz="2000" dirty="0" err="1"/>
            <a:t>Requirements</a:t>
          </a:r>
          <a:endParaRPr lang="en-GB" sz="2000" dirty="0"/>
        </a:p>
      </dgm:t>
    </dgm:pt>
    <dgm:pt modelId="{643CC984-17B0-4886-82BC-F2CA5B889A77}" type="parTrans" cxnId="{17646942-2CD0-4889-A480-6B0E0009910C}">
      <dgm:prSet/>
      <dgm:spPr/>
      <dgm:t>
        <a:bodyPr/>
        <a:lstStyle/>
        <a:p>
          <a:endParaRPr lang="en-GB"/>
        </a:p>
      </dgm:t>
    </dgm:pt>
    <dgm:pt modelId="{83E25CC9-AE42-4C96-AF89-3E4EB0C664F2}" type="sibTrans" cxnId="{17646942-2CD0-4889-A480-6B0E0009910C}">
      <dgm:prSet/>
      <dgm:spPr/>
      <dgm:t>
        <a:bodyPr/>
        <a:lstStyle/>
        <a:p>
          <a:endParaRPr lang="en-GB"/>
        </a:p>
      </dgm:t>
    </dgm:pt>
    <dgm:pt modelId="{BA2CC303-EE77-45D4-8BFB-9E15A971FA84}">
      <dgm:prSet phldrT="[Text]" custT="1"/>
      <dgm:spPr/>
      <dgm:t>
        <a:bodyPr/>
        <a:lstStyle/>
        <a:p>
          <a:r>
            <a:rPr lang="de-DE" sz="2000" dirty="0"/>
            <a:t>Mock-</a:t>
          </a:r>
          <a:r>
            <a:rPr lang="de-DE" sz="2000" dirty="0" err="1"/>
            <a:t>Ups</a:t>
          </a:r>
          <a:endParaRPr lang="en-GB" sz="2000" dirty="0"/>
        </a:p>
      </dgm:t>
    </dgm:pt>
    <dgm:pt modelId="{E08FBDB3-4357-4E00-AD72-E38B1E9EA261}" type="parTrans" cxnId="{8FA37E35-8D04-4499-82BF-262930DB6BB8}">
      <dgm:prSet/>
      <dgm:spPr/>
      <dgm:t>
        <a:bodyPr/>
        <a:lstStyle/>
        <a:p>
          <a:endParaRPr lang="en-GB"/>
        </a:p>
      </dgm:t>
    </dgm:pt>
    <dgm:pt modelId="{2EBA637E-8FF4-43E5-9D1A-37BA3840AEA3}" type="sibTrans" cxnId="{8FA37E35-8D04-4499-82BF-262930DB6BB8}">
      <dgm:prSet/>
      <dgm:spPr/>
      <dgm:t>
        <a:bodyPr/>
        <a:lstStyle/>
        <a:p>
          <a:endParaRPr lang="en-GB"/>
        </a:p>
      </dgm:t>
    </dgm:pt>
    <dgm:pt modelId="{AFD9E975-5DA0-4091-9B43-3C513905BA73}" type="pres">
      <dgm:prSet presAssocID="{970CAD53-62C2-4BC8-8B52-E9DCF8D38ED7}" presName="Name0" presStyleCnt="0">
        <dgm:presLayoutVars>
          <dgm:dir/>
          <dgm:resizeHandles val="exact"/>
        </dgm:presLayoutVars>
      </dgm:prSet>
      <dgm:spPr/>
    </dgm:pt>
    <dgm:pt modelId="{9EC301E8-5DA0-4DC3-B5CC-11619CD9339B}" type="pres">
      <dgm:prSet presAssocID="{44442B77-B82F-4F17-A832-C5118D69E28C}" presName="parTxOnly" presStyleLbl="node1" presStyleIdx="0" presStyleCnt="5">
        <dgm:presLayoutVars>
          <dgm:bulletEnabled val="1"/>
        </dgm:presLayoutVars>
      </dgm:prSet>
      <dgm:spPr/>
    </dgm:pt>
    <dgm:pt modelId="{0D34D8C7-FE73-4DD8-9A8E-8428B897C2FC}" type="pres">
      <dgm:prSet presAssocID="{8EE17334-EBC2-4E93-80B8-19891E20F14A}" presName="parSpace" presStyleCnt="0"/>
      <dgm:spPr/>
    </dgm:pt>
    <dgm:pt modelId="{373EA893-CBC2-47CC-869E-FC0497F4DCD7}" type="pres">
      <dgm:prSet presAssocID="{11A011B6-8C54-445B-837C-C5BD2F93D0F5}" presName="parTxOnly" presStyleLbl="node1" presStyleIdx="1" presStyleCnt="5">
        <dgm:presLayoutVars>
          <dgm:bulletEnabled val="1"/>
        </dgm:presLayoutVars>
      </dgm:prSet>
      <dgm:spPr/>
    </dgm:pt>
    <dgm:pt modelId="{BF12617F-DCA7-45F1-9678-1CE8E63F70F6}" type="pres">
      <dgm:prSet presAssocID="{27D2192A-3856-43CA-83AD-8187CE1EBD82}" presName="parSpace" presStyleCnt="0"/>
      <dgm:spPr/>
    </dgm:pt>
    <dgm:pt modelId="{19B8507E-9931-4A70-8B71-F0267D96807A}" type="pres">
      <dgm:prSet presAssocID="{9A3D3F00-BE67-4362-BB96-F83AF228FF8B}" presName="parTxOnly" presStyleLbl="node1" presStyleIdx="2" presStyleCnt="5">
        <dgm:presLayoutVars>
          <dgm:bulletEnabled val="1"/>
        </dgm:presLayoutVars>
      </dgm:prSet>
      <dgm:spPr/>
    </dgm:pt>
    <dgm:pt modelId="{8910C856-59E9-47E4-B272-7430267CF221}" type="pres">
      <dgm:prSet presAssocID="{C7E19384-0597-4794-85BC-0A6CBF08FB50}" presName="parSpace" presStyleCnt="0"/>
      <dgm:spPr/>
    </dgm:pt>
    <dgm:pt modelId="{D805E38E-E752-4331-A1A8-A441614235F1}" type="pres">
      <dgm:prSet presAssocID="{820E7F59-1EE7-4B8D-84BE-236FFA8264BC}" presName="parTxOnly" presStyleLbl="node1" presStyleIdx="3" presStyleCnt="5" custLinFactNeighborX="-7538" custLinFactNeighborY="-21000">
        <dgm:presLayoutVars>
          <dgm:bulletEnabled val="1"/>
        </dgm:presLayoutVars>
      </dgm:prSet>
      <dgm:spPr/>
    </dgm:pt>
    <dgm:pt modelId="{10421D2E-6E85-4B5B-8745-81F92F839566}" type="pres">
      <dgm:prSet presAssocID="{83E25CC9-AE42-4C96-AF89-3E4EB0C664F2}" presName="parSpace" presStyleCnt="0"/>
      <dgm:spPr/>
    </dgm:pt>
    <dgm:pt modelId="{3B7AF4D5-4709-437A-8EA8-26FAE9C9B606}" type="pres">
      <dgm:prSet presAssocID="{BA2CC303-EE77-45D4-8BFB-9E15A971FA84}" presName="parTxOnly" presStyleLbl="node1" presStyleIdx="4" presStyleCnt="5">
        <dgm:presLayoutVars>
          <dgm:bulletEnabled val="1"/>
        </dgm:presLayoutVars>
      </dgm:prSet>
      <dgm:spPr/>
    </dgm:pt>
  </dgm:ptLst>
  <dgm:cxnLst>
    <dgm:cxn modelId="{08AE1903-237C-4DBA-9DCF-A9A4DE2CD127}" srcId="{970CAD53-62C2-4BC8-8B52-E9DCF8D38ED7}" destId="{44442B77-B82F-4F17-A832-C5118D69E28C}" srcOrd="0" destOrd="0" parTransId="{F79B528C-88EF-47B1-94E6-6B85697A26F7}" sibTransId="{8EE17334-EBC2-4E93-80B8-19891E20F14A}"/>
    <dgm:cxn modelId="{F554520B-CDE7-434E-B99A-325B15FBE403}" srcId="{970CAD53-62C2-4BC8-8B52-E9DCF8D38ED7}" destId="{11A011B6-8C54-445B-837C-C5BD2F93D0F5}" srcOrd="1" destOrd="0" parTransId="{82EB99D9-B806-4C94-864C-E1D92D831173}" sibTransId="{27D2192A-3856-43CA-83AD-8187CE1EBD82}"/>
    <dgm:cxn modelId="{FD4A3A31-0E42-4959-896B-A39A574D7C5C}" type="presOf" srcId="{9A3D3F00-BE67-4362-BB96-F83AF228FF8B}" destId="{19B8507E-9931-4A70-8B71-F0267D96807A}" srcOrd="0" destOrd="0" presId="urn:microsoft.com/office/officeart/2005/8/layout/hChevron3"/>
    <dgm:cxn modelId="{8FA37E35-8D04-4499-82BF-262930DB6BB8}" srcId="{970CAD53-62C2-4BC8-8B52-E9DCF8D38ED7}" destId="{BA2CC303-EE77-45D4-8BFB-9E15A971FA84}" srcOrd="4" destOrd="0" parTransId="{E08FBDB3-4357-4E00-AD72-E38B1E9EA261}" sibTransId="{2EBA637E-8FF4-43E5-9D1A-37BA3840AEA3}"/>
    <dgm:cxn modelId="{95325C3D-F1C8-4293-ACD8-2111094D6651}" srcId="{970CAD53-62C2-4BC8-8B52-E9DCF8D38ED7}" destId="{9A3D3F00-BE67-4362-BB96-F83AF228FF8B}" srcOrd="2" destOrd="0" parTransId="{1067887A-B248-4A67-AF3D-1862BD752C9A}" sibTransId="{C7E19384-0597-4794-85BC-0A6CBF08FB50}"/>
    <dgm:cxn modelId="{17646942-2CD0-4889-A480-6B0E0009910C}" srcId="{970CAD53-62C2-4BC8-8B52-E9DCF8D38ED7}" destId="{820E7F59-1EE7-4B8D-84BE-236FFA8264BC}" srcOrd="3" destOrd="0" parTransId="{643CC984-17B0-4886-82BC-F2CA5B889A77}" sibTransId="{83E25CC9-AE42-4C96-AF89-3E4EB0C664F2}"/>
    <dgm:cxn modelId="{0970DA9A-A684-4C1F-A93B-68A76A9D5942}" type="presOf" srcId="{11A011B6-8C54-445B-837C-C5BD2F93D0F5}" destId="{373EA893-CBC2-47CC-869E-FC0497F4DCD7}" srcOrd="0" destOrd="0" presId="urn:microsoft.com/office/officeart/2005/8/layout/hChevron3"/>
    <dgm:cxn modelId="{02214AD4-8603-441D-9B2D-C05A90E4645D}" type="presOf" srcId="{970CAD53-62C2-4BC8-8B52-E9DCF8D38ED7}" destId="{AFD9E975-5DA0-4091-9B43-3C513905BA73}" srcOrd="0" destOrd="0" presId="urn:microsoft.com/office/officeart/2005/8/layout/hChevron3"/>
    <dgm:cxn modelId="{5E96A9E0-F756-4BA5-8940-959F5241FAE8}" type="presOf" srcId="{44442B77-B82F-4F17-A832-C5118D69E28C}" destId="{9EC301E8-5DA0-4DC3-B5CC-11619CD9339B}" srcOrd="0" destOrd="0" presId="urn:microsoft.com/office/officeart/2005/8/layout/hChevron3"/>
    <dgm:cxn modelId="{C7E0DBE2-64CC-4474-B8EA-0B91985E602A}" type="presOf" srcId="{BA2CC303-EE77-45D4-8BFB-9E15A971FA84}" destId="{3B7AF4D5-4709-437A-8EA8-26FAE9C9B606}" srcOrd="0" destOrd="0" presId="urn:microsoft.com/office/officeart/2005/8/layout/hChevron3"/>
    <dgm:cxn modelId="{83B049E6-5E8B-476D-9D7E-D2809B180CC6}" type="presOf" srcId="{820E7F59-1EE7-4B8D-84BE-236FFA8264BC}" destId="{D805E38E-E752-4331-A1A8-A441614235F1}" srcOrd="0" destOrd="0" presId="urn:microsoft.com/office/officeart/2005/8/layout/hChevron3"/>
    <dgm:cxn modelId="{CEAACAD7-F7D3-4911-85A3-8907B81B44B8}" type="presParOf" srcId="{AFD9E975-5DA0-4091-9B43-3C513905BA73}" destId="{9EC301E8-5DA0-4DC3-B5CC-11619CD9339B}" srcOrd="0" destOrd="0" presId="urn:microsoft.com/office/officeart/2005/8/layout/hChevron3"/>
    <dgm:cxn modelId="{C72EF7CB-669E-4A26-9339-9BAA79614DD2}" type="presParOf" srcId="{AFD9E975-5DA0-4091-9B43-3C513905BA73}" destId="{0D34D8C7-FE73-4DD8-9A8E-8428B897C2FC}" srcOrd="1" destOrd="0" presId="urn:microsoft.com/office/officeart/2005/8/layout/hChevron3"/>
    <dgm:cxn modelId="{7C5F1DE1-DB84-4946-9F57-E572076DFDDF}" type="presParOf" srcId="{AFD9E975-5DA0-4091-9B43-3C513905BA73}" destId="{373EA893-CBC2-47CC-869E-FC0497F4DCD7}" srcOrd="2" destOrd="0" presId="urn:microsoft.com/office/officeart/2005/8/layout/hChevron3"/>
    <dgm:cxn modelId="{8ED4E909-42A0-46A6-9BF1-737EC3D8068C}" type="presParOf" srcId="{AFD9E975-5DA0-4091-9B43-3C513905BA73}" destId="{BF12617F-DCA7-45F1-9678-1CE8E63F70F6}" srcOrd="3" destOrd="0" presId="urn:microsoft.com/office/officeart/2005/8/layout/hChevron3"/>
    <dgm:cxn modelId="{F6444D79-6A71-450A-91A4-E6E9B1A5485D}" type="presParOf" srcId="{AFD9E975-5DA0-4091-9B43-3C513905BA73}" destId="{19B8507E-9931-4A70-8B71-F0267D96807A}" srcOrd="4" destOrd="0" presId="urn:microsoft.com/office/officeart/2005/8/layout/hChevron3"/>
    <dgm:cxn modelId="{721001B9-1A2D-42E9-A90F-D9A54264033F}" type="presParOf" srcId="{AFD9E975-5DA0-4091-9B43-3C513905BA73}" destId="{8910C856-59E9-47E4-B272-7430267CF221}" srcOrd="5" destOrd="0" presId="urn:microsoft.com/office/officeart/2005/8/layout/hChevron3"/>
    <dgm:cxn modelId="{18183827-6AEE-4F77-9D16-3AFC6FAE0E58}" type="presParOf" srcId="{AFD9E975-5DA0-4091-9B43-3C513905BA73}" destId="{D805E38E-E752-4331-A1A8-A441614235F1}" srcOrd="6" destOrd="0" presId="urn:microsoft.com/office/officeart/2005/8/layout/hChevron3"/>
    <dgm:cxn modelId="{B986A571-058E-4F91-995C-7E219A0A10AA}" type="presParOf" srcId="{AFD9E975-5DA0-4091-9B43-3C513905BA73}" destId="{10421D2E-6E85-4B5B-8745-81F92F839566}" srcOrd="7" destOrd="0" presId="urn:microsoft.com/office/officeart/2005/8/layout/hChevron3"/>
    <dgm:cxn modelId="{79445693-D493-4C17-8258-2A21C4C8DE00}" type="presParOf" srcId="{AFD9E975-5DA0-4091-9B43-3C513905BA73}" destId="{3B7AF4D5-4709-437A-8EA8-26FAE9C9B606}"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0CAD53-62C2-4BC8-8B52-E9DCF8D38ED7}" type="doc">
      <dgm:prSet loTypeId="urn:microsoft.com/office/officeart/2005/8/layout/hChevron3" loCatId="process" qsTypeId="urn:microsoft.com/office/officeart/2005/8/quickstyle/simple1" qsCatId="simple" csTypeId="urn:microsoft.com/office/officeart/2005/8/colors/accent1_2" csCatId="accent1" phldr="1"/>
      <dgm:spPr/>
    </dgm:pt>
    <dgm:pt modelId="{44442B77-B82F-4F17-A832-C5118D69E28C}">
      <dgm:prSet phldrT="[Text]" custT="1"/>
      <dgm:spPr/>
      <dgm:t>
        <a:bodyPr/>
        <a:lstStyle/>
        <a:p>
          <a:r>
            <a:rPr lang="de-DE" sz="2000" dirty="0">
              <a:solidFill>
                <a:schemeClr val="bg1"/>
              </a:solidFill>
            </a:rPr>
            <a:t>Vision</a:t>
          </a:r>
          <a:endParaRPr lang="en-GB" sz="2000" dirty="0">
            <a:solidFill>
              <a:schemeClr val="bg1"/>
            </a:solidFill>
          </a:endParaRPr>
        </a:p>
      </dgm:t>
    </dgm:pt>
    <dgm:pt modelId="{F79B528C-88EF-47B1-94E6-6B85697A26F7}" type="parTrans" cxnId="{08AE1903-237C-4DBA-9DCF-A9A4DE2CD127}">
      <dgm:prSet/>
      <dgm:spPr/>
      <dgm:t>
        <a:bodyPr/>
        <a:lstStyle/>
        <a:p>
          <a:endParaRPr lang="en-GB"/>
        </a:p>
      </dgm:t>
    </dgm:pt>
    <dgm:pt modelId="{8EE17334-EBC2-4E93-80B8-19891E20F14A}" type="sibTrans" cxnId="{08AE1903-237C-4DBA-9DCF-A9A4DE2CD127}">
      <dgm:prSet/>
      <dgm:spPr/>
      <dgm:t>
        <a:bodyPr/>
        <a:lstStyle/>
        <a:p>
          <a:endParaRPr lang="en-GB"/>
        </a:p>
      </dgm:t>
    </dgm:pt>
    <dgm:pt modelId="{11A011B6-8C54-445B-837C-C5BD2F93D0F5}">
      <dgm:prSet phldrT="[Text]" custT="1"/>
      <dgm:spPr/>
      <dgm:t>
        <a:bodyPr/>
        <a:lstStyle/>
        <a:p>
          <a:r>
            <a:rPr lang="de-DE" sz="2800" b="1" dirty="0">
              <a:solidFill>
                <a:srgbClr val="FF7C80"/>
              </a:solidFill>
            </a:rPr>
            <a:t>Personas</a:t>
          </a:r>
          <a:endParaRPr lang="en-GB" sz="2800" b="1" dirty="0">
            <a:solidFill>
              <a:srgbClr val="FF7C80"/>
            </a:solidFill>
          </a:endParaRPr>
        </a:p>
      </dgm:t>
    </dgm:pt>
    <dgm:pt modelId="{82EB99D9-B806-4C94-864C-E1D92D831173}" type="parTrans" cxnId="{F554520B-CDE7-434E-B99A-325B15FBE403}">
      <dgm:prSet/>
      <dgm:spPr/>
      <dgm:t>
        <a:bodyPr/>
        <a:lstStyle/>
        <a:p>
          <a:endParaRPr lang="en-GB"/>
        </a:p>
      </dgm:t>
    </dgm:pt>
    <dgm:pt modelId="{27D2192A-3856-43CA-83AD-8187CE1EBD82}" type="sibTrans" cxnId="{F554520B-CDE7-434E-B99A-325B15FBE403}">
      <dgm:prSet/>
      <dgm:spPr/>
      <dgm:t>
        <a:bodyPr/>
        <a:lstStyle/>
        <a:p>
          <a:endParaRPr lang="en-GB"/>
        </a:p>
      </dgm:t>
    </dgm:pt>
    <dgm:pt modelId="{9A3D3F00-BE67-4362-BB96-F83AF228FF8B}">
      <dgm:prSet phldrT="[Text]" custT="1"/>
      <dgm:spPr/>
      <dgm:t>
        <a:bodyPr/>
        <a:lstStyle/>
        <a:p>
          <a:r>
            <a:rPr lang="de-DE" sz="2000" dirty="0" err="1"/>
            <a:t>Functional</a:t>
          </a:r>
          <a:r>
            <a:rPr lang="de-DE" sz="2000" dirty="0"/>
            <a:t> </a:t>
          </a:r>
          <a:r>
            <a:rPr lang="de-DE" sz="2000" dirty="0" err="1"/>
            <a:t>Requirements</a:t>
          </a:r>
          <a:endParaRPr lang="en-GB" sz="2000" dirty="0"/>
        </a:p>
      </dgm:t>
    </dgm:pt>
    <dgm:pt modelId="{1067887A-B248-4A67-AF3D-1862BD752C9A}" type="parTrans" cxnId="{95325C3D-F1C8-4293-ACD8-2111094D6651}">
      <dgm:prSet/>
      <dgm:spPr/>
      <dgm:t>
        <a:bodyPr/>
        <a:lstStyle/>
        <a:p>
          <a:endParaRPr lang="en-GB"/>
        </a:p>
      </dgm:t>
    </dgm:pt>
    <dgm:pt modelId="{C7E19384-0597-4794-85BC-0A6CBF08FB50}" type="sibTrans" cxnId="{95325C3D-F1C8-4293-ACD8-2111094D6651}">
      <dgm:prSet/>
      <dgm:spPr/>
      <dgm:t>
        <a:bodyPr/>
        <a:lstStyle/>
        <a:p>
          <a:endParaRPr lang="en-GB"/>
        </a:p>
      </dgm:t>
    </dgm:pt>
    <dgm:pt modelId="{820E7F59-1EE7-4B8D-84BE-236FFA8264BC}">
      <dgm:prSet phldrT="[Text]" custT="1"/>
      <dgm:spPr/>
      <dgm:t>
        <a:bodyPr/>
        <a:lstStyle/>
        <a:p>
          <a:r>
            <a:rPr lang="de-DE" sz="2000" dirty="0"/>
            <a:t>Non-</a:t>
          </a:r>
          <a:r>
            <a:rPr lang="de-DE" sz="2000" dirty="0" err="1"/>
            <a:t>Functional</a:t>
          </a:r>
          <a:endParaRPr lang="de-DE" sz="2000" dirty="0"/>
        </a:p>
        <a:p>
          <a:r>
            <a:rPr lang="de-DE" sz="2000" dirty="0" err="1"/>
            <a:t>Requirements</a:t>
          </a:r>
          <a:endParaRPr lang="en-GB" sz="2000" dirty="0"/>
        </a:p>
      </dgm:t>
    </dgm:pt>
    <dgm:pt modelId="{643CC984-17B0-4886-82BC-F2CA5B889A77}" type="parTrans" cxnId="{17646942-2CD0-4889-A480-6B0E0009910C}">
      <dgm:prSet/>
      <dgm:spPr/>
      <dgm:t>
        <a:bodyPr/>
        <a:lstStyle/>
        <a:p>
          <a:endParaRPr lang="en-GB"/>
        </a:p>
      </dgm:t>
    </dgm:pt>
    <dgm:pt modelId="{83E25CC9-AE42-4C96-AF89-3E4EB0C664F2}" type="sibTrans" cxnId="{17646942-2CD0-4889-A480-6B0E0009910C}">
      <dgm:prSet/>
      <dgm:spPr/>
      <dgm:t>
        <a:bodyPr/>
        <a:lstStyle/>
        <a:p>
          <a:endParaRPr lang="en-GB"/>
        </a:p>
      </dgm:t>
    </dgm:pt>
    <dgm:pt modelId="{BA2CC303-EE77-45D4-8BFB-9E15A971FA84}">
      <dgm:prSet phldrT="[Text]" custT="1"/>
      <dgm:spPr/>
      <dgm:t>
        <a:bodyPr/>
        <a:lstStyle/>
        <a:p>
          <a:r>
            <a:rPr lang="de-DE" sz="2000" dirty="0"/>
            <a:t>Mock-</a:t>
          </a:r>
          <a:r>
            <a:rPr lang="de-DE" sz="2000" dirty="0" err="1"/>
            <a:t>Ups</a:t>
          </a:r>
          <a:endParaRPr lang="en-GB" sz="2000" dirty="0"/>
        </a:p>
      </dgm:t>
    </dgm:pt>
    <dgm:pt modelId="{E08FBDB3-4357-4E00-AD72-E38B1E9EA261}" type="parTrans" cxnId="{8FA37E35-8D04-4499-82BF-262930DB6BB8}">
      <dgm:prSet/>
      <dgm:spPr/>
      <dgm:t>
        <a:bodyPr/>
        <a:lstStyle/>
        <a:p>
          <a:endParaRPr lang="en-GB"/>
        </a:p>
      </dgm:t>
    </dgm:pt>
    <dgm:pt modelId="{2EBA637E-8FF4-43E5-9D1A-37BA3840AEA3}" type="sibTrans" cxnId="{8FA37E35-8D04-4499-82BF-262930DB6BB8}">
      <dgm:prSet/>
      <dgm:spPr/>
      <dgm:t>
        <a:bodyPr/>
        <a:lstStyle/>
        <a:p>
          <a:endParaRPr lang="en-GB"/>
        </a:p>
      </dgm:t>
    </dgm:pt>
    <dgm:pt modelId="{AFD9E975-5DA0-4091-9B43-3C513905BA73}" type="pres">
      <dgm:prSet presAssocID="{970CAD53-62C2-4BC8-8B52-E9DCF8D38ED7}" presName="Name0" presStyleCnt="0">
        <dgm:presLayoutVars>
          <dgm:dir/>
          <dgm:resizeHandles val="exact"/>
        </dgm:presLayoutVars>
      </dgm:prSet>
      <dgm:spPr/>
    </dgm:pt>
    <dgm:pt modelId="{9EC301E8-5DA0-4DC3-B5CC-11619CD9339B}" type="pres">
      <dgm:prSet presAssocID="{44442B77-B82F-4F17-A832-C5118D69E28C}" presName="parTxOnly" presStyleLbl="node1" presStyleIdx="0" presStyleCnt="5">
        <dgm:presLayoutVars>
          <dgm:bulletEnabled val="1"/>
        </dgm:presLayoutVars>
      </dgm:prSet>
      <dgm:spPr/>
    </dgm:pt>
    <dgm:pt modelId="{0D34D8C7-FE73-4DD8-9A8E-8428B897C2FC}" type="pres">
      <dgm:prSet presAssocID="{8EE17334-EBC2-4E93-80B8-19891E20F14A}" presName="parSpace" presStyleCnt="0"/>
      <dgm:spPr/>
    </dgm:pt>
    <dgm:pt modelId="{373EA893-CBC2-47CC-869E-FC0497F4DCD7}" type="pres">
      <dgm:prSet presAssocID="{11A011B6-8C54-445B-837C-C5BD2F93D0F5}" presName="parTxOnly" presStyleLbl="node1" presStyleIdx="1" presStyleCnt="5">
        <dgm:presLayoutVars>
          <dgm:bulletEnabled val="1"/>
        </dgm:presLayoutVars>
      </dgm:prSet>
      <dgm:spPr/>
    </dgm:pt>
    <dgm:pt modelId="{BF12617F-DCA7-45F1-9678-1CE8E63F70F6}" type="pres">
      <dgm:prSet presAssocID="{27D2192A-3856-43CA-83AD-8187CE1EBD82}" presName="parSpace" presStyleCnt="0"/>
      <dgm:spPr/>
    </dgm:pt>
    <dgm:pt modelId="{19B8507E-9931-4A70-8B71-F0267D96807A}" type="pres">
      <dgm:prSet presAssocID="{9A3D3F00-BE67-4362-BB96-F83AF228FF8B}" presName="parTxOnly" presStyleLbl="node1" presStyleIdx="2" presStyleCnt="5">
        <dgm:presLayoutVars>
          <dgm:bulletEnabled val="1"/>
        </dgm:presLayoutVars>
      </dgm:prSet>
      <dgm:spPr/>
    </dgm:pt>
    <dgm:pt modelId="{8910C856-59E9-47E4-B272-7430267CF221}" type="pres">
      <dgm:prSet presAssocID="{C7E19384-0597-4794-85BC-0A6CBF08FB50}" presName="parSpace" presStyleCnt="0"/>
      <dgm:spPr/>
    </dgm:pt>
    <dgm:pt modelId="{D805E38E-E752-4331-A1A8-A441614235F1}" type="pres">
      <dgm:prSet presAssocID="{820E7F59-1EE7-4B8D-84BE-236FFA8264BC}" presName="parTxOnly" presStyleLbl="node1" presStyleIdx="3" presStyleCnt="5">
        <dgm:presLayoutVars>
          <dgm:bulletEnabled val="1"/>
        </dgm:presLayoutVars>
      </dgm:prSet>
      <dgm:spPr/>
    </dgm:pt>
    <dgm:pt modelId="{10421D2E-6E85-4B5B-8745-81F92F839566}" type="pres">
      <dgm:prSet presAssocID="{83E25CC9-AE42-4C96-AF89-3E4EB0C664F2}" presName="parSpace" presStyleCnt="0"/>
      <dgm:spPr/>
    </dgm:pt>
    <dgm:pt modelId="{3B7AF4D5-4709-437A-8EA8-26FAE9C9B606}" type="pres">
      <dgm:prSet presAssocID="{BA2CC303-EE77-45D4-8BFB-9E15A971FA84}" presName="parTxOnly" presStyleLbl="node1" presStyleIdx="4" presStyleCnt="5">
        <dgm:presLayoutVars>
          <dgm:bulletEnabled val="1"/>
        </dgm:presLayoutVars>
      </dgm:prSet>
      <dgm:spPr/>
    </dgm:pt>
  </dgm:ptLst>
  <dgm:cxnLst>
    <dgm:cxn modelId="{08AE1903-237C-4DBA-9DCF-A9A4DE2CD127}" srcId="{970CAD53-62C2-4BC8-8B52-E9DCF8D38ED7}" destId="{44442B77-B82F-4F17-A832-C5118D69E28C}" srcOrd="0" destOrd="0" parTransId="{F79B528C-88EF-47B1-94E6-6B85697A26F7}" sibTransId="{8EE17334-EBC2-4E93-80B8-19891E20F14A}"/>
    <dgm:cxn modelId="{F554520B-CDE7-434E-B99A-325B15FBE403}" srcId="{970CAD53-62C2-4BC8-8B52-E9DCF8D38ED7}" destId="{11A011B6-8C54-445B-837C-C5BD2F93D0F5}" srcOrd="1" destOrd="0" parTransId="{82EB99D9-B806-4C94-864C-E1D92D831173}" sibTransId="{27D2192A-3856-43CA-83AD-8187CE1EBD82}"/>
    <dgm:cxn modelId="{FD4A3A31-0E42-4959-896B-A39A574D7C5C}" type="presOf" srcId="{9A3D3F00-BE67-4362-BB96-F83AF228FF8B}" destId="{19B8507E-9931-4A70-8B71-F0267D96807A}" srcOrd="0" destOrd="0" presId="urn:microsoft.com/office/officeart/2005/8/layout/hChevron3"/>
    <dgm:cxn modelId="{8FA37E35-8D04-4499-82BF-262930DB6BB8}" srcId="{970CAD53-62C2-4BC8-8B52-E9DCF8D38ED7}" destId="{BA2CC303-EE77-45D4-8BFB-9E15A971FA84}" srcOrd="4" destOrd="0" parTransId="{E08FBDB3-4357-4E00-AD72-E38B1E9EA261}" sibTransId="{2EBA637E-8FF4-43E5-9D1A-37BA3840AEA3}"/>
    <dgm:cxn modelId="{95325C3D-F1C8-4293-ACD8-2111094D6651}" srcId="{970CAD53-62C2-4BC8-8B52-E9DCF8D38ED7}" destId="{9A3D3F00-BE67-4362-BB96-F83AF228FF8B}" srcOrd="2" destOrd="0" parTransId="{1067887A-B248-4A67-AF3D-1862BD752C9A}" sibTransId="{C7E19384-0597-4794-85BC-0A6CBF08FB50}"/>
    <dgm:cxn modelId="{17646942-2CD0-4889-A480-6B0E0009910C}" srcId="{970CAD53-62C2-4BC8-8B52-E9DCF8D38ED7}" destId="{820E7F59-1EE7-4B8D-84BE-236FFA8264BC}" srcOrd="3" destOrd="0" parTransId="{643CC984-17B0-4886-82BC-F2CA5B889A77}" sibTransId="{83E25CC9-AE42-4C96-AF89-3E4EB0C664F2}"/>
    <dgm:cxn modelId="{0970DA9A-A684-4C1F-A93B-68A76A9D5942}" type="presOf" srcId="{11A011B6-8C54-445B-837C-C5BD2F93D0F5}" destId="{373EA893-CBC2-47CC-869E-FC0497F4DCD7}" srcOrd="0" destOrd="0" presId="urn:microsoft.com/office/officeart/2005/8/layout/hChevron3"/>
    <dgm:cxn modelId="{02214AD4-8603-441D-9B2D-C05A90E4645D}" type="presOf" srcId="{970CAD53-62C2-4BC8-8B52-E9DCF8D38ED7}" destId="{AFD9E975-5DA0-4091-9B43-3C513905BA73}" srcOrd="0" destOrd="0" presId="urn:microsoft.com/office/officeart/2005/8/layout/hChevron3"/>
    <dgm:cxn modelId="{5E96A9E0-F756-4BA5-8940-959F5241FAE8}" type="presOf" srcId="{44442B77-B82F-4F17-A832-C5118D69E28C}" destId="{9EC301E8-5DA0-4DC3-B5CC-11619CD9339B}" srcOrd="0" destOrd="0" presId="urn:microsoft.com/office/officeart/2005/8/layout/hChevron3"/>
    <dgm:cxn modelId="{C7E0DBE2-64CC-4474-B8EA-0B91985E602A}" type="presOf" srcId="{BA2CC303-EE77-45D4-8BFB-9E15A971FA84}" destId="{3B7AF4D5-4709-437A-8EA8-26FAE9C9B606}" srcOrd="0" destOrd="0" presId="urn:microsoft.com/office/officeart/2005/8/layout/hChevron3"/>
    <dgm:cxn modelId="{83B049E6-5E8B-476D-9D7E-D2809B180CC6}" type="presOf" srcId="{820E7F59-1EE7-4B8D-84BE-236FFA8264BC}" destId="{D805E38E-E752-4331-A1A8-A441614235F1}" srcOrd="0" destOrd="0" presId="urn:microsoft.com/office/officeart/2005/8/layout/hChevron3"/>
    <dgm:cxn modelId="{CEAACAD7-F7D3-4911-85A3-8907B81B44B8}" type="presParOf" srcId="{AFD9E975-5DA0-4091-9B43-3C513905BA73}" destId="{9EC301E8-5DA0-4DC3-B5CC-11619CD9339B}" srcOrd="0" destOrd="0" presId="urn:microsoft.com/office/officeart/2005/8/layout/hChevron3"/>
    <dgm:cxn modelId="{C72EF7CB-669E-4A26-9339-9BAA79614DD2}" type="presParOf" srcId="{AFD9E975-5DA0-4091-9B43-3C513905BA73}" destId="{0D34D8C7-FE73-4DD8-9A8E-8428B897C2FC}" srcOrd="1" destOrd="0" presId="urn:microsoft.com/office/officeart/2005/8/layout/hChevron3"/>
    <dgm:cxn modelId="{7C5F1DE1-DB84-4946-9F57-E572076DFDDF}" type="presParOf" srcId="{AFD9E975-5DA0-4091-9B43-3C513905BA73}" destId="{373EA893-CBC2-47CC-869E-FC0497F4DCD7}" srcOrd="2" destOrd="0" presId="urn:microsoft.com/office/officeart/2005/8/layout/hChevron3"/>
    <dgm:cxn modelId="{8ED4E909-42A0-46A6-9BF1-737EC3D8068C}" type="presParOf" srcId="{AFD9E975-5DA0-4091-9B43-3C513905BA73}" destId="{BF12617F-DCA7-45F1-9678-1CE8E63F70F6}" srcOrd="3" destOrd="0" presId="urn:microsoft.com/office/officeart/2005/8/layout/hChevron3"/>
    <dgm:cxn modelId="{F6444D79-6A71-450A-91A4-E6E9B1A5485D}" type="presParOf" srcId="{AFD9E975-5DA0-4091-9B43-3C513905BA73}" destId="{19B8507E-9931-4A70-8B71-F0267D96807A}" srcOrd="4" destOrd="0" presId="urn:microsoft.com/office/officeart/2005/8/layout/hChevron3"/>
    <dgm:cxn modelId="{721001B9-1A2D-42E9-A90F-D9A54264033F}" type="presParOf" srcId="{AFD9E975-5DA0-4091-9B43-3C513905BA73}" destId="{8910C856-59E9-47E4-B272-7430267CF221}" srcOrd="5" destOrd="0" presId="urn:microsoft.com/office/officeart/2005/8/layout/hChevron3"/>
    <dgm:cxn modelId="{18183827-6AEE-4F77-9D16-3AFC6FAE0E58}" type="presParOf" srcId="{AFD9E975-5DA0-4091-9B43-3C513905BA73}" destId="{D805E38E-E752-4331-A1A8-A441614235F1}" srcOrd="6" destOrd="0" presId="urn:microsoft.com/office/officeart/2005/8/layout/hChevron3"/>
    <dgm:cxn modelId="{B986A571-058E-4F91-995C-7E219A0A10AA}" type="presParOf" srcId="{AFD9E975-5DA0-4091-9B43-3C513905BA73}" destId="{10421D2E-6E85-4B5B-8745-81F92F839566}" srcOrd="7" destOrd="0" presId="urn:microsoft.com/office/officeart/2005/8/layout/hChevron3"/>
    <dgm:cxn modelId="{79445693-D493-4C17-8258-2A21C4C8DE00}" type="presParOf" srcId="{AFD9E975-5DA0-4091-9B43-3C513905BA73}" destId="{3B7AF4D5-4709-437A-8EA8-26FAE9C9B606}"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70CAD53-62C2-4BC8-8B52-E9DCF8D38ED7}" type="doc">
      <dgm:prSet loTypeId="urn:microsoft.com/office/officeart/2005/8/layout/hChevron3" loCatId="process" qsTypeId="urn:microsoft.com/office/officeart/2005/8/quickstyle/simple1" qsCatId="simple" csTypeId="urn:microsoft.com/office/officeart/2005/8/colors/accent1_2" csCatId="accent1" phldr="1"/>
      <dgm:spPr/>
    </dgm:pt>
    <dgm:pt modelId="{44442B77-B82F-4F17-A832-C5118D69E28C}">
      <dgm:prSet phldrT="[Text]" custT="1"/>
      <dgm:spPr/>
      <dgm:t>
        <a:bodyPr/>
        <a:lstStyle/>
        <a:p>
          <a:r>
            <a:rPr lang="de-DE" sz="2000" dirty="0">
              <a:solidFill>
                <a:schemeClr val="bg1"/>
              </a:solidFill>
            </a:rPr>
            <a:t>Vision</a:t>
          </a:r>
          <a:endParaRPr lang="en-GB" sz="2000" dirty="0">
            <a:solidFill>
              <a:schemeClr val="bg1"/>
            </a:solidFill>
          </a:endParaRPr>
        </a:p>
      </dgm:t>
    </dgm:pt>
    <dgm:pt modelId="{F79B528C-88EF-47B1-94E6-6B85697A26F7}" type="parTrans" cxnId="{08AE1903-237C-4DBA-9DCF-A9A4DE2CD127}">
      <dgm:prSet/>
      <dgm:spPr/>
      <dgm:t>
        <a:bodyPr/>
        <a:lstStyle/>
        <a:p>
          <a:endParaRPr lang="en-GB"/>
        </a:p>
      </dgm:t>
    </dgm:pt>
    <dgm:pt modelId="{8EE17334-EBC2-4E93-80B8-19891E20F14A}" type="sibTrans" cxnId="{08AE1903-237C-4DBA-9DCF-A9A4DE2CD127}">
      <dgm:prSet/>
      <dgm:spPr/>
      <dgm:t>
        <a:bodyPr/>
        <a:lstStyle/>
        <a:p>
          <a:endParaRPr lang="en-GB"/>
        </a:p>
      </dgm:t>
    </dgm:pt>
    <dgm:pt modelId="{11A011B6-8C54-445B-837C-C5BD2F93D0F5}">
      <dgm:prSet phldrT="[Text]" custT="1"/>
      <dgm:spPr/>
      <dgm:t>
        <a:bodyPr/>
        <a:lstStyle/>
        <a:p>
          <a:r>
            <a:rPr lang="de-DE" sz="2000" dirty="0">
              <a:solidFill>
                <a:schemeClr val="bg1"/>
              </a:solidFill>
            </a:rPr>
            <a:t>Personas</a:t>
          </a:r>
          <a:endParaRPr lang="en-GB" sz="2000" dirty="0">
            <a:solidFill>
              <a:schemeClr val="bg1"/>
            </a:solidFill>
          </a:endParaRPr>
        </a:p>
      </dgm:t>
    </dgm:pt>
    <dgm:pt modelId="{82EB99D9-B806-4C94-864C-E1D92D831173}" type="parTrans" cxnId="{F554520B-CDE7-434E-B99A-325B15FBE403}">
      <dgm:prSet/>
      <dgm:spPr/>
      <dgm:t>
        <a:bodyPr/>
        <a:lstStyle/>
        <a:p>
          <a:endParaRPr lang="en-GB"/>
        </a:p>
      </dgm:t>
    </dgm:pt>
    <dgm:pt modelId="{27D2192A-3856-43CA-83AD-8187CE1EBD82}" type="sibTrans" cxnId="{F554520B-CDE7-434E-B99A-325B15FBE403}">
      <dgm:prSet/>
      <dgm:spPr/>
      <dgm:t>
        <a:bodyPr/>
        <a:lstStyle/>
        <a:p>
          <a:endParaRPr lang="en-GB"/>
        </a:p>
      </dgm:t>
    </dgm:pt>
    <dgm:pt modelId="{9A3D3F00-BE67-4362-BB96-F83AF228FF8B}">
      <dgm:prSet phldrT="[Text]" custT="1"/>
      <dgm:spPr/>
      <dgm:t>
        <a:bodyPr/>
        <a:lstStyle/>
        <a:p>
          <a:r>
            <a:rPr lang="de-DE" sz="2400" b="1" dirty="0" err="1">
              <a:solidFill>
                <a:srgbClr val="FF7C80"/>
              </a:solidFill>
            </a:rPr>
            <a:t>Functional</a:t>
          </a:r>
          <a:r>
            <a:rPr lang="de-DE" sz="2400" b="1" dirty="0">
              <a:solidFill>
                <a:srgbClr val="FF7C80"/>
              </a:solidFill>
            </a:rPr>
            <a:t> </a:t>
          </a:r>
          <a:r>
            <a:rPr lang="de-DE" sz="2400" b="1" dirty="0" err="1">
              <a:solidFill>
                <a:srgbClr val="FF7C80"/>
              </a:solidFill>
            </a:rPr>
            <a:t>Requirements</a:t>
          </a:r>
          <a:endParaRPr lang="en-GB" sz="2400" b="1" dirty="0">
            <a:solidFill>
              <a:srgbClr val="FF7C80"/>
            </a:solidFill>
          </a:endParaRPr>
        </a:p>
      </dgm:t>
    </dgm:pt>
    <dgm:pt modelId="{1067887A-B248-4A67-AF3D-1862BD752C9A}" type="parTrans" cxnId="{95325C3D-F1C8-4293-ACD8-2111094D6651}">
      <dgm:prSet/>
      <dgm:spPr/>
      <dgm:t>
        <a:bodyPr/>
        <a:lstStyle/>
        <a:p>
          <a:endParaRPr lang="en-GB"/>
        </a:p>
      </dgm:t>
    </dgm:pt>
    <dgm:pt modelId="{C7E19384-0597-4794-85BC-0A6CBF08FB50}" type="sibTrans" cxnId="{95325C3D-F1C8-4293-ACD8-2111094D6651}">
      <dgm:prSet/>
      <dgm:spPr/>
      <dgm:t>
        <a:bodyPr/>
        <a:lstStyle/>
        <a:p>
          <a:endParaRPr lang="en-GB"/>
        </a:p>
      </dgm:t>
    </dgm:pt>
    <dgm:pt modelId="{820E7F59-1EE7-4B8D-84BE-236FFA8264BC}">
      <dgm:prSet phldrT="[Text]" custT="1"/>
      <dgm:spPr/>
      <dgm:t>
        <a:bodyPr/>
        <a:lstStyle/>
        <a:p>
          <a:r>
            <a:rPr lang="de-DE" sz="2000" dirty="0"/>
            <a:t>Non-</a:t>
          </a:r>
          <a:r>
            <a:rPr lang="de-DE" sz="2000" dirty="0" err="1"/>
            <a:t>Functional</a:t>
          </a:r>
          <a:endParaRPr lang="de-DE" sz="2000" dirty="0"/>
        </a:p>
        <a:p>
          <a:r>
            <a:rPr lang="de-DE" sz="2000" dirty="0" err="1"/>
            <a:t>Requirements</a:t>
          </a:r>
          <a:endParaRPr lang="en-GB" sz="2000" dirty="0"/>
        </a:p>
      </dgm:t>
    </dgm:pt>
    <dgm:pt modelId="{643CC984-17B0-4886-82BC-F2CA5B889A77}" type="parTrans" cxnId="{17646942-2CD0-4889-A480-6B0E0009910C}">
      <dgm:prSet/>
      <dgm:spPr/>
      <dgm:t>
        <a:bodyPr/>
        <a:lstStyle/>
        <a:p>
          <a:endParaRPr lang="en-GB"/>
        </a:p>
      </dgm:t>
    </dgm:pt>
    <dgm:pt modelId="{83E25CC9-AE42-4C96-AF89-3E4EB0C664F2}" type="sibTrans" cxnId="{17646942-2CD0-4889-A480-6B0E0009910C}">
      <dgm:prSet/>
      <dgm:spPr/>
      <dgm:t>
        <a:bodyPr/>
        <a:lstStyle/>
        <a:p>
          <a:endParaRPr lang="en-GB"/>
        </a:p>
      </dgm:t>
    </dgm:pt>
    <dgm:pt modelId="{BA2CC303-EE77-45D4-8BFB-9E15A971FA84}">
      <dgm:prSet phldrT="[Text]" custT="1"/>
      <dgm:spPr/>
      <dgm:t>
        <a:bodyPr/>
        <a:lstStyle/>
        <a:p>
          <a:r>
            <a:rPr lang="de-DE" sz="2000" dirty="0"/>
            <a:t>Mock-</a:t>
          </a:r>
          <a:r>
            <a:rPr lang="de-DE" sz="2000" dirty="0" err="1"/>
            <a:t>Ups</a:t>
          </a:r>
          <a:endParaRPr lang="en-GB" sz="2000" dirty="0"/>
        </a:p>
      </dgm:t>
    </dgm:pt>
    <dgm:pt modelId="{E08FBDB3-4357-4E00-AD72-E38B1E9EA261}" type="parTrans" cxnId="{8FA37E35-8D04-4499-82BF-262930DB6BB8}">
      <dgm:prSet/>
      <dgm:spPr/>
      <dgm:t>
        <a:bodyPr/>
        <a:lstStyle/>
        <a:p>
          <a:endParaRPr lang="en-GB"/>
        </a:p>
      </dgm:t>
    </dgm:pt>
    <dgm:pt modelId="{2EBA637E-8FF4-43E5-9D1A-37BA3840AEA3}" type="sibTrans" cxnId="{8FA37E35-8D04-4499-82BF-262930DB6BB8}">
      <dgm:prSet/>
      <dgm:spPr/>
      <dgm:t>
        <a:bodyPr/>
        <a:lstStyle/>
        <a:p>
          <a:endParaRPr lang="en-GB"/>
        </a:p>
      </dgm:t>
    </dgm:pt>
    <dgm:pt modelId="{AFD9E975-5DA0-4091-9B43-3C513905BA73}" type="pres">
      <dgm:prSet presAssocID="{970CAD53-62C2-4BC8-8B52-E9DCF8D38ED7}" presName="Name0" presStyleCnt="0">
        <dgm:presLayoutVars>
          <dgm:dir/>
          <dgm:resizeHandles val="exact"/>
        </dgm:presLayoutVars>
      </dgm:prSet>
      <dgm:spPr/>
    </dgm:pt>
    <dgm:pt modelId="{9EC301E8-5DA0-4DC3-B5CC-11619CD9339B}" type="pres">
      <dgm:prSet presAssocID="{44442B77-B82F-4F17-A832-C5118D69E28C}" presName="parTxOnly" presStyleLbl="node1" presStyleIdx="0" presStyleCnt="5">
        <dgm:presLayoutVars>
          <dgm:bulletEnabled val="1"/>
        </dgm:presLayoutVars>
      </dgm:prSet>
      <dgm:spPr/>
    </dgm:pt>
    <dgm:pt modelId="{0D34D8C7-FE73-4DD8-9A8E-8428B897C2FC}" type="pres">
      <dgm:prSet presAssocID="{8EE17334-EBC2-4E93-80B8-19891E20F14A}" presName="parSpace" presStyleCnt="0"/>
      <dgm:spPr/>
    </dgm:pt>
    <dgm:pt modelId="{373EA893-CBC2-47CC-869E-FC0497F4DCD7}" type="pres">
      <dgm:prSet presAssocID="{11A011B6-8C54-445B-837C-C5BD2F93D0F5}" presName="parTxOnly" presStyleLbl="node1" presStyleIdx="1" presStyleCnt="5">
        <dgm:presLayoutVars>
          <dgm:bulletEnabled val="1"/>
        </dgm:presLayoutVars>
      </dgm:prSet>
      <dgm:spPr/>
    </dgm:pt>
    <dgm:pt modelId="{BF12617F-DCA7-45F1-9678-1CE8E63F70F6}" type="pres">
      <dgm:prSet presAssocID="{27D2192A-3856-43CA-83AD-8187CE1EBD82}" presName="parSpace" presStyleCnt="0"/>
      <dgm:spPr/>
    </dgm:pt>
    <dgm:pt modelId="{19B8507E-9931-4A70-8B71-F0267D96807A}" type="pres">
      <dgm:prSet presAssocID="{9A3D3F00-BE67-4362-BB96-F83AF228FF8B}" presName="parTxOnly" presStyleLbl="node1" presStyleIdx="2" presStyleCnt="5">
        <dgm:presLayoutVars>
          <dgm:bulletEnabled val="1"/>
        </dgm:presLayoutVars>
      </dgm:prSet>
      <dgm:spPr/>
    </dgm:pt>
    <dgm:pt modelId="{8910C856-59E9-47E4-B272-7430267CF221}" type="pres">
      <dgm:prSet presAssocID="{C7E19384-0597-4794-85BC-0A6CBF08FB50}" presName="parSpace" presStyleCnt="0"/>
      <dgm:spPr/>
    </dgm:pt>
    <dgm:pt modelId="{D805E38E-E752-4331-A1A8-A441614235F1}" type="pres">
      <dgm:prSet presAssocID="{820E7F59-1EE7-4B8D-84BE-236FFA8264BC}" presName="parTxOnly" presStyleLbl="node1" presStyleIdx="3" presStyleCnt="5">
        <dgm:presLayoutVars>
          <dgm:bulletEnabled val="1"/>
        </dgm:presLayoutVars>
      </dgm:prSet>
      <dgm:spPr/>
    </dgm:pt>
    <dgm:pt modelId="{10421D2E-6E85-4B5B-8745-81F92F839566}" type="pres">
      <dgm:prSet presAssocID="{83E25CC9-AE42-4C96-AF89-3E4EB0C664F2}" presName="parSpace" presStyleCnt="0"/>
      <dgm:spPr/>
    </dgm:pt>
    <dgm:pt modelId="{3B7AF4D5-4709-437A-8EA8-26FAE9C9B606}" type="pres">
      <dgm:prSet presAssocID="{BA2CC303-EE77-45D4-8BFB-9E15A971FA84}" presName="parTxOnly" presStyleLbl="node1" presStyleIdx="4" presStyleCnt="5">
        <dgm:presLayoutVars>
          <dgm:bulletEnabled val="1"/>
        </dgm:presLayoutVars>
      </dgm:prSet>
      <dgm:spPr/>
    </dgm:pt>
  </dgm:ptLst>
  <dgm:cxnLst>
    <dgm:cxn modelId="{08AE1903-237C-4DBA-9DCF-A9A4DE2CD127}" srcId="{970CAD53-62C2-4BC8-8B52-E9DCF8D38ED7}" destId="{44442B77-B82F-4F17-A832-C5118D69E28C}" srcOrd="0" destOrd="0" parTransId="{F79B528C-88EF-47B1-94E6-6B85697A26F7}" sibTransId="{8EE17334-EBC2-4E93-80B8-19891E20F14A}"/>
    <dgm:cxn modelId="{F554520B-CDE7-434E-B99A-325B15FBE403}" srcId="{970CAD53-62C2-4BC8-8B52-E9DCF8D38ED7}" destId="{11A011B6-8C54-445B-837C-C5BD2F93D0F5}" srcOrd="1" destOrd="0" parTransId="{82EB99D9-B806-4C94-864C-E1D92D831173}" sibTransId="{27D2192A-3856-43CA-83AD-8187CE1EBD82}"/>
    <dgm:cxn modelId="{FD4A3A31-0E42-4959-896B-A39A574D7C5C}" type="presOf" srcId="{9A3D3F00-BE67-4362-BB96-F83AF228FF8B}" destId="{19B8507E-9931-4A70-8B71-F0267D96807A}" srcOrd="0" destOrd="0" presId="urn:microsoft.com/office/officeart/2005/8/layout/hChevron3"/>
    <dgm:cxn modelId="{8FA37E35-8D04-4499-82BF-262930DB6BB8}" srcId="{970CAD53-62C2-4BC8-8B52-E9DCF8D38ED7}" destId="{BA2CC303-EE77-45D4-8BFB-9E15A971FA84}" srcOrd="4" destOrd="0" parTransId="{E08FBDB3-4357-4E00-AD72-E38B1E9EA261}" sibTransId="{2EBA637E-8FF4-43E5-9D1A-37BA3840AEA3}"/>
    <dgm:cxn modelId="{95325C3D-F1C8-4293-ACD8-2111094D6651}" srcId="{970CAD53-62C2-4BC8-8B52-E9DCF8D38ED7}" destId="{9A3D3F00-BE67-4362-BB96-F83AF228FF8B}" srcOrd="2" destOrd="0" parTransId="{1067887A-B248-4A67-AF3D-1862BD752C9A}" sibTransId="{C7E19384-0597-4794-85BC-0A6CBF08FB50}"/>
    <dgm:cxn modelId="{17646942-2CD0-4889-A480-6B0E0009910C}" srcId="{970CAD53-62C2-4BC8-8B52-E9DCF8D38ED7}" destId="{820E7F59-1EE7-4B8D-84BE-236FFA8264BC}" srcOrd="3" destOrd="0" parTransId="{643CC984-17B0-4886-82BC-F2CA5B889A77}" sibTransId="{83E25CC9-AE42-4C96-AF89-3E4EB0C664F2}"/>
    <dgm:cxn modelId="{0970DA9A-A684-4C1F-A93B-68A76A9D5942}" type="presOf" srcId="{11A011B6-8C54-445B-837C-C5BD2F93D0F5}" destId="{373EA893-CBC2-47CC-869E-FC0497F4DCD7}" srcOrd="0" destOrd="0" presId="urn:microsoft.com/office/officeart/2005/8/layout/hChevron3"/>
    <dgm:cxn modelId="{02214AD4-8603-441D-9B2D-C05A90E4645D}" type="presOf" srcId="{970CAD53-62C2-4BC8-8B52-E9DCF8D38ED7}" destId="{AFD9E975-5DA0-4091-9B43-3C513905BA73}" srcOrd="0" destOrd="0" presId="urn:microsoft.com/office/officeart/2005/8/layout/hChevron3"/>
    <dgm:cxn modelId="{5E96A9E0-F756-4BA5-8940-959F5241FAE8}" type="presOf" srcId="{44442B77-B82F-4F17-A832-C5118D69E28C}" destId="{9EC301E8-5DA0-4DC3-B5CC-11619CD9339B}" srcOrd="0" destOrd="0" presId="urn:microsoft.com/office/officeart/2005/8/layout/hChevron3"/>
    <dgm:cxn modelId="{C7E0DBE2-64CC-4474-B8EA-0B91985E602A}" type="presOf" srcId="{BA2CC303-EE77-45D4-8BFB-9E15A971FA84}" destId="{3B7AF4D5-4709-437A-8EA8-26FAE9C9B606}" srcOrd="0" destOrd="0" presId="urn:microsoft.com/office/officeart/2005/8/layout/hChevron3"/>
    <dgm:cxn modelId="{83B049E6-5E8B-476D-9D7E-D2809B180CC6}" type="presOf" srcId="{820E7F59-1EE7-4B8D-84BE-236FFA8264BC}" destId="{D805E38E-E752-4331-A1A8-A441614235F1}" srcOrd="0" destOrd="0" presId="urn:microsoft.com/office/officeart/2005/8/layout/hChevron3"/>
    <dgm:cxn modelId="{CEAACAD7-F7D3-4911-85A3-8907B81B44B8}" type="presParOf" srcId="{AFD9E975-5DA0-4091-9B43-3C513905BA73}" destId="{9EC301E8-5DA0-4DC3-B5CC-11619CD9339B}" srcOrd="0" destOrd="0" presId="urn:microsoft.com/office/officeart/2005/8/layout/hChevron3"/>
    <dgm:cxn modelId="{C72EF7CB-669E-4A26-9339-9BAA79614DD2}" type="presParOf" srcId="{AFD9E975-5DA0-4091-9B43-3C513905BA73}" destId="{0D34D8C7-FE73-4DD8-9A8E-8428B897C2FC}" srcOrd="1" destOrd="0" presId="urn:microsoft.com/office/officeart/2005/8/layout/hChevron3"/>
    <dgm:cxn modelId="{7C5F1DE1-DB84-4946-9F57-E572076DFDDF}" type="presParOf" srcId="{AFD9E975-5DA0-4091-9B43-3C513905BA73}" destId="{373EA893-CBC2-47CC-869E-FC0497F4DCD7}" srcOrd="2" destOrd="0" presId="urn:microsoft.com/office/officeart/2005/8/layout/hChevron3"/>
    <dgm:cxn modelId="{8ED4E909-42A0-46A6-9BF1-737EC3D8068C}" type="presParOf" srcId="{AFD9E975-5DA0-4091-9B43-3C513905BA73}" destId="{BF12617F-DCA7-45F1-9678-1CE8E63F70F6}" srcOrd="3" destOrd="0" presId="urn:microsoft.com/office/officeart/2005/8/layout/hChevron3"/>
    <dgm:cxn modelId="{F6444D79-6A71-450A-91A4-E6E9B1A5485D}" type="presParOf" srcId="{AFD9E975-5DA0-4091-9B43-3C513905BA73}" destId="{19B8507E-9931-4A70-8B71-F0267D96807A}" srcOrd="4" destOrd="0" presId="urn:microsoft.com/office/officeart/2005/8/layout/hChevron3"/>
    <dgm:cxn modelId="{721001B9-1A2D-42E9-A90F-D9A54264033F}" type="presParOf" srcId="{AFD9E975-5DA0-4091-9B43-3C513905BA73}" destId="{8910C856-59E9-47E4-B272-7430267CF221}" srcOrd="5" destOrd="0" presId="urn:microsoft.com/office/officeart/2005/8/layout/hChevron3"/>
    <dgm:cxn modelId="{18183827-6AEE-4F77-9D16-3AFC6FAE0E58}" type="presParOf" srcId="{AFD9E975-5DA0-4091-9B43-3C513905BA73}" destId="{D805E38E-E752-4331-A1A8-A441614235F1}" srcOrd="6" destOrd="0" presId="urn:microsoft.com/office/officeart/2005/8/layout/hChevron3"/>
    <dgm:cxn modelId="{B986A571-058E-4F91-995C-7E219A0A10AA}" type="presParOf" srcId="{AFD9E975-5DA0-4091-9B43-3C513905BA73}" destId="{10421D2E-6E85-4B5B-8745-81F92F839566}" srcOrd="7" destOrd="0" presId="urn:microsoft.com/office/officeart/2005/8/layout/hChevron3"/>
    <dgm:cxn modelId="{79445693-D493-4C17-8258-2A21C4C8DE00}" type="presParOf" srcId="{AFD9E975-5DA0-4091-9B43-3C513905BA73}" destId="{3B7AF4D5-4709-437A-8EA8-26FAE9C9B606}"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70CAD53-62C2-4BC8-8B52-E9DCF8D38ED7}" type="doc">
      <dgm:prSet loTypeId="urn:microsoft.com/office/officeart/2005/8/layout/hChevron3" loCatId="process" qsTypeId="urn:microsoft.com/office/officeart/2005/8/quickstyle/simple1" qsCatId="simple" csTypeId="urn:microsoft.com/office/officeart/2005/8/colors/accent1_2" csCatId="accent1" phldr="1"/>
      <dgm:spPr/>
    </dgm:pt>
    <dgm:pt modelId="{44442B77-B82F-4F17-A832-C5118D69E28C}">
      <dgm:prSet phldrT="[Text]" custT="1"/>
      <dgm:spPr/>
      <dgm:t>
        <a:bodyPr/>
        <a:lstStyle/>
        <a:p>
          <a:r>
            <a:rPr lang="de-DE" sz="2000" dirty="0">
              <a:solidFill>
                <a:schemeClr val="bg1"/>
              </a:solidFill>
            </a:rPr>
            <a:t>Vision</a:t>
          </a:r>
          <a:endParaRPr lang="en-GB" sz="2000" dirty="0">
            <a:solidFill>
              <a:schemeClr val="bg1"/>
            </a:solidFill>
          </a:endParaRPr>
        </a:p>
      </dgm:t>
    </dgm:pt>
    <dgm:pt modelId="{F79B528C-88EF-47B1-94E6-6B85697A26F7}" type="parTrans" cxnId="{08AE1903-237C-4DBA-9DCF-A9A4DE2CD127}">
      <dgm:prSet/>
      <dgm:spPr/>
      <dgm:t>
        <a:bodyPr/>
        <a:lstStyle/>
        <a:p>
          <a:endParaRPr lang="en-GB"/>
        </a:p>
      </dgm:t>
    </dgm:pt>
    <dgm:pt modelId="{8EE17334-EBC2-4E93-80B8-19891E20F14A}" type="sibTrans" cxnId="{08AE1903-237C-4DBA-9DCF-A9A4DE2CD127}">
      <dgm:prSet/>
      <dgm:spPr/>
      <dgm:t>
        <a:bodyPr/>
        <a:lstStyle/>
        <a:p>
          <a:endParaRPr lang="en-GB"/>
        </a:p>
      </dgm:t>
    </dgm:pt>
    <dgm:pt modelId="{11A011B6-8C54-445B-837C-C5BD2F93D0F5}">
      <dgm:prSet phldrT="[Text]"/>
      <dgm:spPr/>
      <dgm:t>
        <a:bodyPr/>
        <a:lstStyle/>
        <a:p>
          <a:r>
            <a:rPr lang="de-DE" dirty="0">
              <a:solidFill>
                <a:schemeClr val="bg1"/>
              </a:solidFill>
            </a:rPr>
            <a:t>Personas</a:t>
          </a:r>
          <a:endParaRPr lang="en-GB" dirty="0">
            <a:solidFill>
              <a:schemeClr val="bg1"/>
            </a:solidFill>
          </a:endParaRPr>
        </a:p>
      </dgm:t>
    </dgm:pt>
    <dgm:pt modelId="{82EB99D9-B806-4C94-864C-E1D92D831173}" type="parTrans" cxnId="{F554520B-CDE7-434E-B99A-325B15FBE403}">
      <dgm:prSet/>
      <dgm:spPr/>
      <dgm:t>
        <a:bodyPr/>
        <a:lstStyle/>
        <a:p>
          <a:endParaRPr lang="en-GB"/>
        </a:p>
      </dgm:t>
    </dgm:pt>
    <dgm:pt modelId="{27D2192A-3856-43CA-83AD-8187CE1EBD82}" type="sibTrans" cxnId="{F554520B-CDE7-434E-B99A-325B15FBE403}">
      <dgm:prSet/>
      <dgm:spPr/>
      <dgm:t>
        <a:bodyPr/>
        <a:lstStyle/>
        <a:p>
          <a:endParaRPr lang="en-GB"/>
        </a:p>
      </dgm:t>
    </dgm:pt>
    <dgm:pt modelId="{9A3D3F00-BE67-4362-BB96-F83AF228FF8B}">
      <dgm:prSet phldrT="[Text]"/>
      <dgm:spPr/>
      <dgm:t>
        <a:bodyPr/>
        <a:lstStyle/>
        <a:p>
          <a:r>
            <a:rPr lang="de-DE" dirty="0" err="1">
              <a:solidFill>
                <a:schemeClr val="bg1"/>
              </a:solidFill>
            </a:rPr>
            <a:t>Functional</a:t>
          </a:r>
          <a:r>
            <a:rPr lang="de-DE" dirty="0">
              <a:solidFill>
                <a:schemeClr val="bg1"/>
              </a:solidFill>
            </a:rPr>
            <a:t> </a:t>
          </a:r>
          <a:r>
            <a:rPr lang="de-DE" dirty="0" err="1">
              <a:solidFill>
                <a:schemeClr val="bg1"/>
              </a:solidFill>
            </a:rPr>
            <a:t>Requirements</a:t>
          </a:r>
          <a:endParaRPr lang="en-GB" dirty="0">
            <a:solidFill>
              <a:schemeClr val="bg1"/>
            </a:solidFill>
          </a:endParaRPr>
        </a:p>
      </dgm:t>
    </dgm:pt>
    <dgm:pt modelId="{1067887A-B248-4A67-AF3D-1862BD752C9A}" type="parTrans" cxnId="{95325C3D-F1C8-4293-ACD8-2111094D6651}">
      <dgm:prSet/>
      <dgm:spPr/>
      <dgm:t>
        <a:bodyPr/>
        <a:lstStyle/>
        <a:p>
          <a:endParaRPr lang="en-GB"/>
        </a:p>
      </dgm:t>
    </dgm:pt>
    <dgm:pt modelId="{C7E19384-0597-4794-85BC-0A6CBF08FB50}" type="sibTrans" cxnId="{95325C3D-F1C8-4293-ACD8-2111094D6651}">
      <dgm:prSet/>
      <dgm:spPr/>
      <dgm:t>
        <a:bodyPr/>
        <a:lstStyle/>
        <a:p>
          <a:endParaRPr lang="en-GB"/>
        </a:p>
      </dgm:t>
    </dgm:pt>
    <dgm:pt modelId="{820E7F59-1EE7-4B8D-84BE-236FFA8264BC}">
      <dgm:prSet phldrT="[Text]" custT="1"/>
      <dgm:spPr/>
      <dgm:t>
        <a:bodyPr/>
        <a:lstStyle/>
        <a:p>
          <a:r>
            <a:rPr lang="de-DE" sz="2000" b="1" dirty="0">
              <a:solidFill>
                <a:srgbClr val="FF7C80"/>
              </a:solidFill>
            </a:rPr>
            <a:t>Non-</a:t>
          </a:r>
          <a:r>
            <a:rPr lang="de-DE" sz="2000" b="1" dirty="0" err="1">
              <a:solidFill>
                <a:srgbClr val="FF7C80"/>
              </a:solidFill>
            </a:rPr>
            <a:t>Functional</a:t>
          </a:r>
          <a:endParaRPr lang="de-DE" sz="2000" b="1" dirty="0">
            <a:solidFill>
              <a:srgbClr val="FF7C80"/>
            </a:solidFill>
          </a:endParaRPr>
        </a:p>
        <a:p>
          <a:r>
            <a:rPr lang="de-DE" sz="2000" b="1" dirty="0" err="1">
              <a:solidFill>
                <a:srgbClr val="FF7C80"/>
              </a:solidFill>
            </a:rPr>
            <a:t>Requirements</a:t>
          </a:r>
          <a:endParaRPr lang="en-GB" sz="2000" b="1" dirty="0">
            <a:solidFill>
              <a:srgbClr val="FF7C80"/>
            </a:solidFill>
          </a:endParaRPr>
        </a:p>
      </dgm:t>
    </dgm:pt>
    <dgm:pt modelId="{643CC984-17B0-4886-82BC-F2CA5B889A77}" type="parTrans" cxnId="{17646942-2CD0-4889-A480-6B0E0009910C}">
      <dgm:prSet/>
      <dgm:spPr/>
      <dgm:t>
        <a:bodyPr/>
        <a:lstStyle/>
        <a:p>
          <a:endParaRPr lang="en-GB"/>
        </a:p>
      </dgm:t>
    </dgm:pt>
    <dgm:pt modelId="{83E25CC9-AE42-4C96-AF89-3E4EB0C664F2}" type="sibTrans" cxnId="{17646942-2CD0-4889-A480-6B0E0009910C}">
      <dgm:prSet/>
      <dgm:spPr/>
      <dgm:t>
        <a:bodyPr/>
        <a:lstStyle/>
        <a:p>
          <a:endParaRPr lang="en-GB"/>
        </a:p>
      </dgm:t>
    </dgm:pt>
    <dgm:pt modelId="{BA2CC303-EE77-45D4-8BFB-9E15A971FA84}">
      <dgm:prSet phldrT="[Text]"/>
      <dgm:spPr/>
      <dgm:t>
        <a:bodyPr/>
        <a:lstStyle/>
        <a:p>
          <a:r>
            <a:rPr lang="de-DE" dirty="0"/>
            <a:t>Mock-</a:t>
          </a:r>
          <a:r>
            <a:rPr lang="de-DE" dirty="0" err="1"/>
            <a:t>Ups</a:t>
          </a:r>
          <a:endParaRPr lang="en-GB" dirty="0"/>
        </a:p>
      </dgm:t>
    </dgm:pt>
    <dgm:pt modelId="{E08FBDB3-4357-4E00-AD72-E38B1E9EA261}" type="parTrans" cxnId="{8FA37E35-8D04-4499-82BF-262930DB6BB8}">
      <dgm:prSet/>
      <dgm:spPr/>
      <dgm:t>
        <a:bodyPr/>
        <a:lstStyle/>
        <a:p>
          <a:endParaRPr lang="en-GB"/>
        </a:p>
      </dgm:t>
    </dgm:pt>
    <dgm:pt modelId="{2EBA637E-8FF4-43E5-9D1A-37BA3840AEA3}" type="sibTrans" cxnId="{8FA37E35-8D04-4499-82BF-262930DB6BB8}">
      <dgm:prSet/>
      <dgm:spPr/>
      <dgm:t>
        <a:bodyPr/>
        <a:lstStyle/>
        <a:p>
          <a:endParaRPr lang="en-GB"/>
        </a:p>
      </dgm:t>
    </dgm:pt>
    <dgm:pt modelId="{AFD9E975-5DA0-4091-9B43-3C513905BA73}" type="pres">
      <dgm:prSet presAssocID="{970CAD53-62C2-4BC8-8B52-E9DCF8D38ED7}" presName="Name0" presStyleCnt="0">
        <dgm:presLayoutVars>
          <dgm:dir/>
          <dgm:resizeHandles val="exact"/>
        </dgm:presLayoutVars>
      </dgm:prSet>
      <dgm:spPr/>
    </dgm:pt>
    <dgm:pt modelId="{9EC301E8-5DA0-4DC3-B5CC-11619CD9339B}" type="pres">
      <dgm:prSet presAssocID="{44442B77-B82F-4F17-A832-C5118D69E28C}" presName="parTxOnly" presStyleLbl="node1" presStyleIdx="0" presStyleCnt="5">
        <dgm:presLayoutVars>
          <dgm:bulletEnabled val="1"/>
        </dgm:presLayoutVars>
      </dgm:prSet>
      <dgm:spPr/>
    </dgm:pt>
    <dgm:pt modelId="{0D34D8C7-FE73-4DD8-9A8E-8428B897C2FC}" type="pres">
      <dgm:prSet presAssocID="{8EE17334-EBC2-4E93-80B8-19891E20F14A}" presName="parSpace" presStyleCnt="0"/>
      <dgm:spPr/>
    </dgm:pt>
    <dgm:pt modelId="{373EA893-CBC2-47CC-869E-FC0497F4DCD7}" type="pres">
      <dgm:prSet presAssocID="{11A011B6-8C54-445B-837C-C5BD2F93D0F5}" presName="parTxOnly" presStyleLbl="node1" presStyleIdx="1" presStyleCnt="5">
        <dgm:presLayoutVars>
          <dgm:bulletEnabled val="1"/>
        </dgm:presLayoutVars>
      </dgm:prSet>
      <dgm:spPr/>
    </dgm:pt>
    <dgm:pt modelId="{BF12617F-DCA7-45F1-9678-1CE8E63F70F6}" type="pres">
      <dgm:prSet presAssocID="{27D2192A-3856-43CA-83AD-8187CE1EBD82}" presName="parSpace" presStyleCnt="0"/>
      <dgm:spPr/>
    </dgm:pt>
    <dgm:pt modelId="{19B8507E-9931-4A70-8B71-F0267D96807A}" type="pres">
      <dgm:prSet presAssocID="{9A3D3F00-BE67-4362-BB96-F83AF228FF8B}" presName="parTxOnly" presStyleLbl="node1" presStyleIdx="2" presStyleCnt="5">
        <dgm:presLayoutVars>
          <dgm:bulletEnabled val="1"/>
        </dgm:presLayoutVars>
      </dgm:prSet>
      <dgm:spPr/>
    </dgm:pt>
    <dgm:pt modelId="{8910C856-59E9-47E4-B272-7430267CF221}" type="pres">
      <dgm:prSet presAssocID="{C7E19384-0597-4794-85BC-0A6CBF08FB50}" presName="parSpace" presStyleCnt="0"/>
      <dgm:spPr/>
    </dgm:pt>
    <dgm:pt modelId="{D805E38E-E752-4331-A1A8-A441614235F1}" type="pres">
      <dgm:prSet presAssocID="{820E7F59-1EE7-4B8D-84BE-236FFA8264BC}" presName="parTxOnly" presStyleLbl="node1" presStyleIdx="3" presStyleCnt="5">
        <dgm:presLayoutVars>
          <dgm:bulletEnabled val="1"/>
        </dgm:presLayoutVars>
      </dgm:prSet>
      <dgm:spPr/>
    </dgm:pt>
    <dgm:pt modelId="{10421D2E-6E85-4B5B-8745-81F92F839566}" type="pres">
      <dgm:prSet presAssocID="{83E25CC9-AE42-4C96-AF89-3E4EB0C664F2}" presName="parSpace" presStyleCnt="0"/>
      <dgm:spPr/>
    </dgm:pt>
    <dgm:pt modelId="{3B7AF4D5-4709-437A-8EA8-26FAE9C9B606}" type="pres">
      <dgm:prSet presAssocID="{BA2CC303-EE77-45D4-8BFB-9E15A971FA84}" presName="parTxOnly" presStyleLbl="node1" presStyleIdx="4" presStyleCnt="5">
        <dgm:presLayoutVars>
          <dgm:bulletEnabled val="1"/>
        </dgm:presLayoutVars>
      </dgm:prSet>
      <dgm:spPr/>
    </dgm:pt>
  </dgm:ptLst>
  <dgm:cxnLst>
    <dgm:cxn modelId="{08AE1903-237C-4DBA-9DCF-A9A4DE2CD127}" srcId="{970CAD53-62C2-4BC8-8B52-E9DCF8D38ED7}" destId="{44442B77-B82F-4F17-A832-C5118D69E28C}" srcOrd="0" destOrd="0" parTransId="{F79B528C-88EF-47B1-94E6-6B85697A26F7}" sibTransId="{8EE17334-EBC2-4E93-80B8-19891E20F14A}"/>
    <dgm:cxn modelId="{F554520B-CDE7-434E-B99A-325B15FBE403}" srcId="{970CAD53-62C2-4BC8-8B52-E9DCF8D38ED7}" destId="{11A011B6-8C54-445B-837C-C5BD2F93D0F5}" srcOrd="1" destOrd="0" parTransId="{82EB99D9-B806-4C94-864C-E1D92D831173}" sibTransId="{27D2192A-3856-43CA-83AD-8187CE1EBD82}"/>
    <dgm:cxn modelId="{FD4A3A31-0E42-4959-896B-A39A574D7C5C}" type="presOf" srcId="{9A3D3F00-BE67-4362-BB96-F83AF228FF8B}" destId="{19B8507E-9931-4A70-8B71-F0267D96807A}" srcOrd="0" destOrd="0" presId="urn:microsoft.com/office/officeart/2005/8/layout/hChevron3"/>
    <dgm:cxn modelId="{8FA37E35-8D04-4499-82BF-262930DB6BB8}" srcId="{970CAD53-62C2-4BC8-8B52-E9DCF8D38ED7}" destId="{BA2CC303-EE77-45D4-8BFB-9E15A971FA84}" srcOrd="4" destOrd="0" parTransId="{E08FBDB3-4357-4E00-AD72-E38B1E9EA261}" sibTransId="{2EBA637E-8FF4-43E5-9D1A-37BA3840AEA3}"/>
    <dgm:cxn modelId="{95325C3D-F1C8-4293-ACD8-2111094D6651}" srcId="{970CAD53-62C2-4BC8-8B52-E9DCF8D38ED7}" destId="{9A3D3F00-BE67-4362-BB96-F83AF228FF8B}" srcOrd="2" destOrd="0" parTransId="{1067887A-B248-4A67-AF3D-1862BD752C9A}" sibTransId="{C7E19384-0597-4794-85BC-0A6CBF08FB50}"/>
    <dgm:cxn modelId="{17646942-2CD0-4889-A480-6B0E0009910C}" srcId="{970CAD53-62C2-4BC8-8B52-E9DCF8D38ED7}" destId="{820E7F59-1EE7-4B8D-84BE-236FFA8264BC}" srcOrd="3" destOrd="0" parTransId="{643CC984-17B0-4886-82BC-F2CA5B889A77}" sibTransId="{83E25CC9-AE42-4C96-AF89-3E4EB0C664F2}"/>
    <dgm:cxn modelId="{0970DA9A-A684-4C1F-A93B-68A76A9D5942}" type="presOf" srcId="{11A011B6-8C54-445B-837C-C5BD2F93D0F5}" destId="{373EA893-CBC2-47CC-869E-FC0497F4DCD7}" srcOrd="0" destOrd="0" presId="urn:microsoft.com/office/officeart/2005/8/layout/hChevron3"/>
    <dgm:cxn modelId="{02214AD4-8603-441D-9B2D-C05A90E4645D}" type="presOf" srcId="{970CAD53-62C2-4BC8-8B52-E9DCF8D38ED7}" destId="{AFD9E975-5DA0-4091-9B43-3C513905BA73}" srcOrd="0" destOrd="0" presId="urn:microsoft.com/office/officeart/2005/8/layout/hChevron3"/>
    <dgm:cxn modelId="{5E96A9E0-F756-4BA5-8940-959F5241FAE8}" type="presOf" srcId="{44442B77-B82F-4F17-A832-C5118D69E28C}" destId="{9EC301E8-5DA0-4DC3-B5CC-11619CD9339B}" srcOrd="0" destOrd="0" presId="urn:microsoft.com/office/officeart/2005/8/layout/hChevron3"/>
    <dgm:cxn modelId="{C7E0DBE2-64CC-4474-B8EA-0B91985E602A}" type="presOf" srcId="{BA2CC303-EE77-45D4-8BFB-9E15A971FA84}" destId="{3B7AF4D5-4709-437A-8EA8-26FAE9C9B606}" srcOrd="0" destOrd="0" presId="urn:microsoft.com/office/officeart/2005/8/layout/hChevron3"/>
    <dgm:cxn modelId="{83B049E6-5E8B-476D-9D7E-D2809B180CC6}" type="presOf" srcId="{820E7F59-1EE7-4B8D-84BE-236FFA8264BC}" destId="{D805E38E-E752-4331-A1A8-A441614235F1}" srcOrd="0" destOrd="0" presId="urn:microsoft.com/office/officeart/2005/8/layout/hChevron3"/>
    <dgm:cxn modelId="{CEAACAD7-F7D3-4911-85A3-8907B81B44B8}" type="presParOf" srcId="{AFD9E975-5DA0-4091-9B43-3C513905BA73}" destId="{9EC301E8-5DA0-4DC3-B5CC-11619CD9339B}" srcOrd="0" destOrd="0" presId="urn:microsoft.com/office/officeart/2005/8/layout/hChevron3"/>
    <dgm:cxn modelId="{C72EF7CB-669E-4A26-9339-9BAA79614DD2}" type="presParOf" srcId="{AFD9E975-5DA0-4091-9B43-3C513905BA73}" destId="{0D34D8C7-FE73-4DD8-9A8E-8428B897C2FC}" srcOrd="1" destOrd="0" presId="urn:microsoft.com/office/officeart/2005/8/layout/hChevron3"/>
    <dgm:cxn modelId="{7C5F1DE1-DB84-4946-9F57-E572076DFDDF}" type="presParOf" srcId="{AFD9E975-5DA0-4091-9B43-3C513905BA73}" destId="{373EA893-CBC2-47CC-869E-FC0497F4DCD7}" srcOrd="2" destOrd="0" presId="urn:microsoft.com/office/officeart/2005/8/layout/hChevron3"/>
    <dgm:cxn modelId="{8ED4E909-42A0-46A6-9BF1-737EC3D8068C}" type="presParOf" srcId="{AFD9E975-5DA0-4091-9B43-3C513905BA73}" destId="{BF12617F-DCA7-45F1-9678-1CE8E63F70F6}" srcOrd="3" destOrd="0" presId="urn:microsoft.com/office/officeart/2005/8/layout/hChevron3"/>
    <dgm:cxn modelId="{F6444D79-6A71-450A-91A4-E6E9B1A5485D}" type="presParOf" srcId="{AFD9E975-5DA0-4091-9B43-3C513905BA73}" destId="{19B8507E-9931-4A70-8B71-F0267D96807A}" srcOrd="4" destOrd="0" presId="urn:microsoft.com/office/officeart/2005/8/layout/hChevron3"/>
    <dgm:cxn modelId="{721001B9-1A2D-42E9-A90F-D9A54264033F}" type="presParOf" srcId="{AFD9E975-5DA0-4091-9B43-3C513905BA73}" destId="{8910C856-59E9-47E4-B272-7430267CF221}" srcOrd="5" destOrd="0" presId="urn:microsoft.com/office/officeart/2005/8/layout/hChevron3"/>
    <dgm:cxn modelId="{18183827-6AEE-4F77-9D16-3AFC6FAE0E58}" type="presParOf" srcId="{AFD9E975-5DA0-4091-9B43-3C513905BA73}" destId="{D805E38E-E752-4331-A1A8-A441614235F1}" srcOrd="6" destOrd="0" presId="urn:microsoft.com/office/officeart/2005/8/layout/hChevron3"/>
    <dgm:cxn modelId="{B986A571-058E-4F91-995C-7E219A0A10AA}" type="presParOf" srcId="{AFD9E975-5DA0-4091-9B43-3C513905BA73}" destId="{10421D2E-6E85-4B5B-8745-81F92F839566}" srcOrd="7" destOrd="0" presId="urn:microsoft.com/office/officeart/2005/8/layout/hChevron3"/>
    <dgm:cxn modelId="{79445693-D493-4C17-8258-2A21C4C8DE00}" type="presParOf" srcId="{AFD9E975-5DA0-4091-9B43-3C513905BA73}" destId="{3B7AF4D5-4709-437A-8EA8-26FAE9C9B606}"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70CAD53-62C2-4BC8-8B52-E9DCF8D38ED7}" type="doc">
      <dgm:prSet loTypeId="urn:microsoft.com/office/officeart/2005/8/layout/hChevron3" loCatId="process" qsTypeId="urn:microsoft.com/office/officeart/2005/8/quickstyle/simple1" qsCatId="simple" csTypeId="urn:microsoft.com/office/officeart/2005/8/colors/accent1_2" csCatId="accent1" phldr="1"/>
      <dgm:spPr/>
    </dgm:pt>
    <dgm:pt modelId="{44442B77-B82F-4F17-A832-C5118D69E28C}">
      <dgm:prSet phldrT="[Text]" custT="1"/>
      <dgm:spPr/>
      <dgm:t>
        <a:bodyPr/>
        <a:lstStyle/>
        <a:p>
          <a:r>
            <a:rPr lang="de-DE" sz="2000" dirty="0">
              <a:solidFill>
                <a:schemeClr val="bg1"/>
              </a:solidFill>
            </a:rPr>
            <a:t>Vision</a:t>
          </a:r>
          <a:endParaRPr lang="en-GB" sz="2000" dirty="0">
            <a:solidFill>
              <a:schemeClr val="bg1"/>
            </a:solidFill>
          </a:endParaRPr>
        </a:p>
      </dgm:t>
    </dgm:pt>
    <dgm:pt modelId="{F79B528C-88EF-47B1-94E6-6B85697A26F7}" type="parTrans" cxnId="{08AE1903-237C-4DBA-9DCF-A9A4DE2CD127}">
      <dgm:prSet/>
      <dgm:spPr/>
      <dgm:t>
        <a:bodyPr/>
        <a:lstStyle/>
        <a:p>
          <a:endParaRPr lang="en-GB"/>
        </a:p>
      </dgm:t>
    </dgm:pt>
    <dgm:pt modelId="{8EE17334-EBC2-4E93-80B8-19891E20F14A}" type="sibTrans" cxnId="{08AE1903-237C-4DBA-9DCF-A9A4DE2CD127}">
      <dgm:prSet/>
      <dgm:spPr/>
      <dgm:t>
        <a:bodyPr/>
        <a:lstStyle/>
        <a:p>
          <a:endParaRPr lang="en-GB"/>
        </a:p>
      </dgm:t>
    </dgm:pt>
    <dgm:pt modelId="{11A011B6-8C54-445B-837C-C5BD2F93D0F5}">
      <dgm:prSet phldrT="[Text]"/>
      <dgm:spPr/>
      <dgm:t>
        <a:bodyPr/>
        <a:lstStyle/>
        <a:p>
          <a:r>
            <a:rPr lang="de-DE" dirty="0">
              <a:solidFill>
                <a:schemeClr val="bg1"/>
              </a:solidFill>
            </a:rPr>
            <a:t>Personas</a:t>
          </a:r>
          <a:endParaRPr lang="en-GB" dirty="0">
            <a:solidFill>
              <a:schemeClr val="bg1"/>
            </a:solidFill>
          </a:endParaRPr>
        </a:p>
      </dgm:t>
    </dgm:pt>
    <dgm:pt modelId="{82EB99D9-B806-4C94-864C-E1D92D831173}" type="parTrans" cxnId="{F554520B-CDE7-434E-B99A-325B15FBE403}">
      <dgm:prSet/>
      <dgm:spPr/>
      <dgm:t>
        <a:bodyPr/>
        <a:lstStyle/>
        <a:p>
          <a:endParaRPr lang="en-GB"/>
        </a:p>
      </dgm:t>
    </dgm:pt>
    <dgm:pt modelId="{27D2192A-3856-43CA-83AD-8187CE1EBD82}" type="sibTrans" cxnId="{F554520B-CDE7-434E-B99A-325B15FBE403}">
      <dgm:prSet/>
      <dgm:spPr/>
      <dgm:t>
        <a:bodyPr/>
        <a:lstStyle/>
        <a:p>
          <a:endParaRPr lang="en-GB"/>
        </a:p>
      </dgm:t>
    </dgm:pt>
    <dgm:pt modelId="{9A3D3F00-BE67-4362-BB96-F83AF228FF8B}">
      <dgm:prSet phldrT="[Text]"/>
      <dgm:spPr/>
      <dgm:t>
        <a:bodyPr/>
        <a:lstStyle/>
        <a:p>
          <a:r>
            <a:rPr lang="de-DE" dirty="0" err="1">
              <a:solidFill>
                <a:schemeClr val="bg1"/>
              </a:solidFill>
            </a:rPr>
            <a:t>Functional</a:t>
          </a:r>
          <a:r>
            <a:rPr lang="de-DE" dirty="0">
              <a:solidFill>
                <a:schemeClr val="bg1"/>
              </a:solidFill>
            </a:rPr>
            <a:t> </a:t>
          </a:r>
          <a:r>
            <a:rPr lang="de-DE" dirty="0" err="1">
              <a:solidFill>
                <a:schemeClr val="bg1"/>
              </a:solidFill>
            </a:rPr>
            <a:t>Requirements</a:t>
          </a:r>
          <a:endParaRPr lang="en-GB" dirty="0">
            <a:solidFill>
              <a:schemeClr val="bg1"/>
            </a:solidFill>
          </a:endParaRPr>
        </a:p>
      </dgm:t>
    </dgm:pt>
    <dgm:pt modelId="{1067887A-B248-4A67-AF3D-1862BD752C9A}" type="parTrans" cxnId="{95325C3D-F1C8-4293-ACD8-2111094D6651}">
      <dgm:prSet/>
      <dgm:spPr/>
      <dgm:t>
        <a:bodyPr/>
        <a:lstStyle/>
        <a:p>
          <a:endParaRPr lang="en-GB"/>
        </a:p>
      </dgm:t>
    </dgm:pt>
    <dgm:pt modelId="{C7E19384-0597-4794-85BC-0A6CBF08FB50}" type="sibTrans" cxnId="{95325C3D-F1C8-4293-ACD8-2111094D6651}">
      <dgm:prSet/>
      <dgm:spPr/>
      <dgm:t>
        <a:bodyPr/>
        <a:lstStyle/>
        <a:p>
          <a:endParaRPr lang="en-GB"/>
        </a:p>
      </dgm:t>
    </dgm:pt>
    <dgm:pt modelId="{820E7F59-1EE7-4B8D-84BE-236FFA8264BC}">
      <dgm:prSet phldrT="[Text]"/>
      <dgm:spPr/>
      <dgm:t>
        <a:bodyPr/>
        <a:lstStyle/>
        <a:p>
          <a:r>
            <a:rPr lang="de-DE" dirty="0">
              <a:solidFill>
                <a:schemeClr val="bg1"/>
              </a:solidFill>
            </a:rPr>
            <a:t>Non-</a:t>
          </a:r>
          <a:r>
            <a:rPr lang="de-DE" dirty="0" err="1">
              <a:solidFill>
                <a:schemeClr val="bg1"/>
              </a:solidFill>
            </a:rPr>
            <a:t>Functional</a:t>
          </a:r>
          <a:endParaRPr lang="de-DE" dirty="0">
            <a:solidFill>
              <a:schemeClr val="bg1"/>
            </a:solidFill>
          </a:endParaRPr>
        </a:p>
        <a:p>
          <a:r>
            <a:rPr lang="de-DE" dirty="0" err="1">
              <a:solidFill>
                <a:schemeClr val="bg1"/>
              </a:solidFill>
            </a:rPr>
            <a:t>Requirements</a:t>
          </a:r>
          <a:endParaRPr lang="en-GB" dirty="0">
            <a:solidFill>
              <a:schemeClr val="bg1"/>
            </a:solidFill>
          </a:endParaRPr>
        </a:p>
      </dgm:t>
    </dgm:pt>
    <dgm:pt modelId="{643CC984-17B0-4886-82BC-F2CA5B889A77}" type="parTrans" cxnId="{17646942-2CD0-4889-A480-6B0E0009910C}">
      <dgm:prSet/>
      <dgm:spPr/>
      <dgm:t>
        <a:bodyPr/>
        <a:lstStyle/>
        <a:p>
          <a:endParaRPr lang="en-GB"/>
        </a:p>
      </dgm:t>
    </dgm:pt>
    <dgm:pt modelId="{83E25CC9-AE42-4C96-AF89-3E4EB0C664F2}" type="sibTrans" cxnId="{17646942-2CD0-4889-A480-6B0E0009910C}">
      <dgm:prSet/>
      <dgm:spPr/>
      <dgm:t>
        <a:bodyPr/>
        <a:lstStyle/>
        <a:p>
          <a:endParaRPr lang="en-GB"/>
        </a:p>
      </dgm:t>
    </dgm:pt>
    <dgm:pt modelId="{BA2CC303-EE77-45D4-8BFB-9E15A971FA84}">
      <dgm:prSet phldrT="[Text]" custT="1"/>
      <dgm:spPr/>
      <dgm:t>
        <a:bodyPr/>
        <a:lstStyle/>
        <a:p>
          <a:r>
            <a:rPr lang="de-DE" sz="2800" b="1" dirty="0">
              <a:solidFill>
                <a:srgbClr val="FF7C80"/>
              </a:solidFill>
            </a:rPr>
            <a:t>Mock-</a:t>
          </a:r>
          <a:r>
            <a:rPr lang="de-DE" sz="2800" b="1" dirty="0" err="1">
              <a:solidFill>
                <a:srgbClr val="FF7C80"/>
              </a:solidFill>
            </a:rPr>
            <a:t>Ups</a:t>
          </a:r>
          <a:endParaRPr lang="en-GB" sz="2800" b="1" dirty="0">
            <a:solidFill>
              <a:srgbClr val="FF7C80"/>
            </a:solidFill>
          </a:endParaRPr>
        </a:p>
      </dgm:t>
    </dgm:pt>
    <dgm:pt modelId="{E08FBDB3-4357-4E00-AD72-E38B1E9EA261}" type="parTrans" cxnId="{8FA37E35-8D04-4499-82BF-262930DB6BB8}">
      <dgm:prSet/>
      <dgm:spPr/>
      <dgm:t>
        <a:bodyPr/>
        <a:lstStyle/>
        <a:p>
          <a:endParaRPr lang="en-GB"/>
        </a:p>
      </dgm:t>
    </dgm:pt>
    <dgm:pt modelId="{2EBA637E-8FF4-43E5-9D1A-37BA3840AEA3}" type="sibTrans" cxnId="{8FA37E35-8D04-4499-82BF-262930DB6BB8}">
      <dgm:prSet/>
      <dgm:spPr/>
      <dgm:t>
        <a:bodyPr/>
        <a:lstStyle/>
        <a:p>
          <a:endParaRPr lang="en-GB"/>
        </a:p>
      </dgm:t>
    </dgm:pt>
    <dgm:pt modelId="{AFD9E975-5DA0-4091-9B43-3C513905BA73}" type="pres">
      <dgm:prSet presAssocID="{970CAD53-62C2-4BC8-8B52-E9DCF8D38ED7}" presName="Name0" presStyleCnt="0">
        <dgm:presLayoutVars>
          <dgm:dir/>
          <dgm:resizeHandles val="exact"/>
        </dgm:presLayoutVars>
      </dgm:prSet>
      <dgm:spPr/>
    </dgm:pt>
    <dgm:pt modelId="{9EC301E8-5DA0-4DC3-B5CC-11619CD9339B}" type="pres">
      <dgm:prSet presAssocID="{44442B77-B82F-4F17-A832-C5118D69E28C}" presName="parTxOnly" presStyleLbl="node1" presStyleIdx="0" presStyleCnt="5">
        <dgm:presLayoutVars>
          <dgm:bulletEnabled val="1"/>
        </dgm:presLayoutVars>
      </dgm:prSet>
      <dgm:spPr/>
    </dgm:pt>
    <dgm:pt modelId="{0D34D8C7-FE73-4DD8-9A8E-8428B897C2FC}" type="pres">
      <dgm:prSet presAssocID="{8EE17334-EBC2-4E93-80B8-19891E20F14A}" presName="parSpace" presStyleCnt="0"/>
      <dgm:spPr/>
    </dgm:pt>
    <dgm:pt modelId="{373EA893-CBC2-47CC-869E-FC0497F4DCD7}" type="pres">
      <dgm:prSet presAssocID="{11A011B6-8C54-445B-837C-C5BD2F93D0F5}" presName="parTxOnly" presStyleLbl="node1" presStyleIdx="1" presStyleCnt="5">
        <dgm:presLayoutVars>
          <dgm:bulletEnabled val="1"/>
        </dgm:presLayoutVars>
      </dgm:prSet>
      <dgm:spPr/>
    </dgm:pt>
    <dgm:pt modelId="{BF12617F-DCA7-45F1-9678-1CE8E63F70F6}" type="pres">
      <dgm:prSet presAssocID="{27D2192A-3856-43CA-83AD-8187CE1EBD82}" presName="parSpace" presStyleCnt="0"/>
      <dgm:spPr/>
    </dgm:pt>
    <dgm:pt modelId="{19B8507E-9931-4A70-8B71-F0267D96807A}" type="pres">
      <dgm:prSet presAssocID="{9A3D3F00-BE67-4362-BB96-F83AF228FF8B}" presName="parTxOnly" presStyleLbl="node1" presStyleIdx="2" presStyleCnt="5">
        <dgm:presLayoutVars>
          <dgm:bulletEnabled val="1"/>
        </dgm:presLayoutVars>
      </dgm:prSet>
      <dgm:spPr/>
    </dgm:pt>
    <dgm:pt modelId="{8910C856-59E9-47E4-B272-7430267CF221}" type="pres">
      <dgm:prSet presAssocID="{C7E19384-0597-4794-85BC-0A6CBF08FB50}" presName="parSpace" presStyleCnt="0"/>
      <dgm:spPr/>
    </dgm:pt>
    <dgm:pt modelId="{D805E38E-E752-4331-A1A8-A441614235F1}" type="pres">
      <dgm:prSet presAssocID="{820E7F59-1EE7-4B8D-84BE-236FFA8264BC}" presName="parTxOnly" presStyleLbl="node1" presStyleIdx="3" presStyleCnt="5">
        <dgm:presLayoutVars>
          <dgm:bulletEnabled val="1"/>
        </dgm:presLayoutVars>
      </dgm:prSet>
      <dgm:spPr/>
    </dgm:pt>
    <dgm:pt modelId="{10421D2E-6E85-4B5B-8745-81F92F839566}" type="pres">
      <dgm:prSet presAssocID="{83E25CC9-AE42-4C96-AF89-3E4EB0C664F2}" presName="parSpace" presStyleCnt="0"/>
      <dgm:spPr/>
    </dgm:pt>
    <dgm:pt modelId="{3B7AF4D5-4709-437A-8EA8-26FAE9C9B606}" type="pres">
      <dgm:prSet presAssocID="{BA2CC303-EE77-45D4-8BFB-9E15A971FA84}" presName="parTxOnly" presStyleLbl="node1" presStyleIdx="4" presStyleCnt="5">
        <dgm:presLayoutVars>
          <dgm:bulletEnabled val="1"/>
        </dgm:presLayoutVars>
      </dgm:prSet>
      <dgm:spPr/>
    </dgm:pt>
  </dgm:ptLst>
  <dgm:cxnLst>
    <dgm:cxn modelId="{08AE1903-237C-4DBA-9DCF-A9A4DE2CD127}" srcId="{970CAD53-62C2-4BC8-8B52-E9DCF8D38ED7}" destId="{44442B77-B82F-4F17-A832-C5118D69E28C}" srcOrd="0" destOrd="0" parTransId="{F79B528C-88EF-47B1-94E6-6B85697A26F7}" sibTransId="{8EE17334-EBC2-4E93-80B8-19891E20F14A}"/>
    <dgm:cxn modelId="{F554520B-CDE7-434E-B99A-325B15FBE403}" srcId="{970CAD53-62C2-4BC8-8B52-E9DCF8D38ED7}" destId="{11A011B6-8C54-445B-837C-C5BD2F93D0F5}" srcOrd="1" destOrd="0" parTransId="{82EB99D9-B806-4C94-864C-E1D92D831173}" sibTransId="{27D2192A-3856-43CA-83AD-8187CE1EBD82}"/>
    <dgm:cxn modelId="{FD4A3A31-0E42-4959-896B-A39A574D7C5C}" type="presOf" srcId="{9A3D3F00-BE67-4362-BB96-F83AF228FF8B}" destId="{19B8507E-9931-4A70-8B71-F0267D96807A}" srcOrd="0" destOrd="0" presId="urn:microsoft.com/office/officeart/2005/8/layout/hChevron3"/>
    <dgm:cxn modelId="{8FA37E35-8D04-4499-82BF-262930DB6BB8}" srcId="{970CAD53-62C2-4BC8-8B52-E9DCF8D38ED7}" destId="{BA2CC303-EE77-45D4-8BFB-9E15A971FA84}" srcOrd="4" destOrd="0" parTransId="{E08FBDB3-4357-4E00-AD72-E38B1E9EA261}" sibTransId="{2EBA637E-8FF4-43E5-9D1A-37BA3840AEA3}"/>
    <dgm:cxn modelId="{95325C3D-F1C8-4293-ACD8-2111094D6651}" srcId="{970CAD53-62C2-4BC8-8B52-E9DCF8D38ED7}" destId="{9A3D3F00-BE67-4362-BB96-F83AF228FF8B}" srcOrd="2" destOrd="0" parTransId="{1067887A-B248-4A67-AF3D-1862BD752C9A}" sibTransId="{C7E19384-0597-4794-85BC-0A6CBF08FB50}"/>
    <dgm:cxn modelId="{17646942-2CD0-4889-A480-6B0E0009910C}" srcId="{970CAD53-62C2-4BC8-8B52-E9DCF8D38ED7}" destId="{820E7F59-1EE7-4B8D-84BE-236FFA8264BC}" srcOrd="3" destOrd="0" parTransId="{643CC984-17B0-4886-82BC-F2CA5B889A77}" sibTransId="{83E25CC9-AE42-4C96-AF89-3E4EB0C664F2}"/>
    <dgm:cxn modelId="{0970DA9A-A684-4C1F-A93B-68A76A9D5942}" type="presOf" srcId="{11A011B6-8C54-445B-837C-C5BD2F93D0F5}" destId="{373EA893-CBC2-47CC-869E-FC0497F4DCD7}" srcOrd="0" destOrd="0" presId="urn:microsoft.com/office/officeart/2005/8/layout/hChevron3"/>
    <dgm:cxn modelId="{02214AD4-8603-441D-9B2D-C05A90E4645D}" type="presOf" srcId="{970CAD53-62C2-4BC8-8B52-E9DCF8D38ED7}" destId="{AFD9E975-5DA0-4091-9B43-3C513905BA73}" srcOrd="0" destOrd="0" presId="urn:microsoft.com/office/officeart/2005/8/layout/hChevron3"/>
    <dgm:cxn modelId="{5E96A9E0-F756-4BA5-8940-959F5241FAE8}" type="presOf" srcId="{44442B77-B82F-4F17-A832-C5118D69E28C}" destId="{9EC301E8-5DA0-4DC3-B5CC-11619CD9339B}" srcOrd="0" destOrd="0" presId="urn:microsoft.com/office/officeart/2005/8/layout/hChevron3"/>
    <dgm:cxn modelId="{C7E0DBE2-64CC-4474-B8EA-0B91985E602A}" type="presOf" srcId="{BA2CC303-EE77-45D4-8BFB-9E15A971FA84}" destId="{3B7AF4D5-4709-437A-8EA8-26FAE9C9B606}" srcOrd="0" destOrd="0" presId="urn:microsoft.com/office/officeart/2005/8/layout/hChevron3"/>
    <dgm:cxn modelId="{83B049E6-5E8B-476D-9D7E-D2809B180CC6}" type="presOf" srcId="{820E7F59-1EE7-4B8D-84BE-236FFA8264BC}" destId="{D805E38E-E752-4331-A1A8-A441614235F1}" srcOrd="0" destOrd="0" presId="urn:microsoft.com/office/officeart/2005/8/layout/hChevron3"/>
    <dgm:cxn modelId="{CEAACAD7-F7D3-4911-85A3-8907B81B44B8}" type="presParOf" srcId="{AFD9E975-5DA0-4091-9B43-3C513905BA73}" destId="{9EC301E8-5DA0-4DC3-B5CC-11619CD9339B}" srcOrd="0" destOrd="0" presId="urn:microsoft.com/office/officeart/2005/8/layout/hChevron3"/>
    <dgm:cxn modelId="{C72EF7CB-669E-4A26-9339-9BAA79614DD2}" type="presParOf" srcId="{AFD9E975-5DA0-4091-9B43-3C513905BA73}" destId="{0D34D8C7-FE73-4DD8-9A8E-8428B897C2FC}" srcOrd="1" destOrd="0" presId="urn:microsoft.com/office/officeart/2005/8/layout/hChevron3"/>
    <dgm:cxn modelId="{7C5F1DE1-DB84-4946-9F57-E572076DFDDF}" type="presParOf" srcId="{AFD9E975-5DA0-4091-9B43-3C513905BA73}" destId="{373EA893-CBC2-47CC-869E-FC0497F4DCD7}" srcOrd="2" destOrd="0" presId="urn:microsoft.com/office/officeart/2005/8/layout/hChevron3"/>
    <dgm:cxn modelId="{8ED4E909-42A0-46A6-9BF1-737EC3D8068C}" type="presParOf" srcId="{AFD9E975-5DA0-4091-9B43-3C513905BA73}" destId="{BF12617F-DCA7-45F1-9678-1CE8E63F70F6}" srcOrd="3" destOrd="0" presId="urn:microsoft.com/office/officeart/2005/8/layout/hChevron3"/>
    <dgm:cxn modelId="{F6444D79-6A71-450A-91A4-E6E9B1A5485D}" type="presParOf" srcId="{AFD9E975-5DA0-4091-9B43-3C513905BA73}" destId="{19B8507E-9931-4A70-8B71-F0267D96807A}" srcOrd="4" destOrd="0" presId="urn:microsoft.com/office/officeart/2005/8/layout/hChevron3"/>
    <dgm:cxn modelId="{721001B9-1A2D-42E9-A90F-D9A54264033F}" type="presParOf" srcId="{AFD9E975-5DA0-4091-9B43-3C513905BA73}" destId="{8910C856-59E9-47E4-B272-7430267CF221}" srcOrd="5" destOrd="0" presId="urn:microsoft.com/office/officeart/2005/8/layout/hChevron3"/>
    <dgm:cxn modelId="{18183827-6AEE-4F77-9D16-3AFC6FAE0E58}" type="presParOf" srcId="{AFD9E975-5DA0-4091-9B43-3C513905BA73}" destId="{D805E38E-E752-4331-A1A8-A441614235F1}" srcOrd="6" destOrd="0" presId="urn:microsoft.com/office/officeart/2005/8/layout/hChevron3"/>
    <dgm:cxn modelId="{B986A571-058E-4F91-995C-7E219A0A10AA}" type="presParOf" srcId="{AFD9E975-5DA0-4091-9B43-3C513905BA73}" destId="{10421D2E-6E85-4B5B-8745-81F92F839566}" srcOrd="7" destOrd="0" presId="urn:microsoft.com/office/officeart/2005/8/layout/hChevron3"/>
    <dgm:cxn modelId="{79445693-D493-4C17-8258-2A21C4C8DE00}" type="presParOf" srcId="{AFD9E975-5DA0-4091-9B43-3C513905BA73}" destId="{3B7AF4D5-4709-437A-8EA8-26FAE9C9B606}"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301E8-5DA0-4DC3-B5CC-11619CD9339B}">
      <dsp:nvSpPr>
        <dsp:cNvPr id="0" name=""/>
        <dsp:cNvSpPr/>
      </dsp:nvSpPr>
      <dsp:spPr>
        <a:xfrm>
          <a:off x="1488" y="0"/>
          <a:ext cx="2902148" cy="6846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74676" rIns="37338" bIns="74676" numCol="1" spcCol="1270" anchor="ctr" anchorCtr="0">
          <a:noAutofit/>
        </a:bodyPr>
        <a:lstStyle/>
        <a:p>
          <a:pPr marL="0" lvl="0" indent="0" algn="ctr" defTabSz="1244600">
            <a:lnSpc>
              <a:spcPct val="90000"/>
            </a:lnSpc>
            <a:spcBef>
              <a:spcPct val="0"/>
            </a:spcBef>
            <a:spcAft>
              <a:spcPct val="35000"/>
            </a:spcAft>
            <a:buNone/>
          </a:pPr>
          <a:r>
            <a:rPr lang="de-DE" sz="2800" b="1" kern="1200" dirty="0">
              <a:solidFill>
                <a:srgbClr val="FF7C80"/>
              </a:solidFill>
            </a:rPr>
            <a:t>Vision</a:t>
          </a:r>
          <a:endParaRPr lang="en-GB" sz="2800" b="1" kern="1200" dirty="0">
            <a:solidFill>
              <a:srgbClr val="FF7C80"/>
            </a:solidFill>
          </a:endParaRPr>
        </a:p>
      </dsp:txBody>
      <dsp:txXfrm>
        <a:off x="1488" y="0"/>
        <a:ext cx="2730981" cy="684667"/>
      </dsp:txXfrm>
    </dsp:sp>
    <dsp:sp modelId="{373EA893-CBC2-47CC-869E-FC0497F4DCD7}">
      <dsp:nvSpPr>
        <dsp:cNvPr id="0" name=""/>
        <dsp:cNvSpPr/>
      </dsp:nvSpPr>
      <dsp:spPr>
        <a:xfrm>
          <a:off x="2323207"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t>Personas</a:t>
          </a:r>
          <a:endParaRPr lang="en-GB" sz="2000" kern="1200" dirty="0"/>
        </a:p>
      </dsp:txBody>
      <dsp:txXfrm>
        <a:off x="2665541" y="0"/>
        <a:ext cx="2217481" cy="684667"/>
      </dsp:txXfrm>
    </dsp:sp>
    <dsp:sp modelId="{19B8507E-9931-4A70-8B71-F0267D96807A}">
      <dsp:nvSpPr>
        <dsp:cNvPr id="0" name=""/>
        <dsp:cNvSpPr/>
      </dsp:nvSpPr>
      <dsp:spPr>
        <a:xfrm>
          <a:off x="4644925"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err="1"/>
            <a:t>Functional</a:t>
          </a:r>
          <a:r>
            <a:rPr lang="de-DE" sz="2000" kern="1200" dirty="0"/>
            <a:t> </a:t>
          </a:r>
          <a:r>
            <a:rPr lang="de-DE" sz="2000" kern="1200" dirty="0" err="1"/>
            <a:t>Requirements</a:t>
          </a:r>
          <a:endParaRPr lang="en-GB" sz="2000" kern="1200" dirty="0"/>
        </a:p>
      </dsp:txBody>
      <dsp:txXfrm>
        <a:off x="4987259" y="0"/>
        <a:ext cx="2217481" cy="684667"/>
      </dsp:txXfrm>
    </dsp:sp>
    <dsp:sp modelId="{D805E38E-E752-4331-A1A8-A441614235F1}">
      <dsp:nvSpPr>
        <dsp:cNvPr id="0" name=""/>
        <dsp:cNvSpPr/>
      </dsp:nvSpPr>
      <dsp:spPr>
        <a:xfrm>
          <a:off x="6922891"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t>Non-</a:t>
          </a:r>
          <a:r>
            <a:rPr lang="de-DE" sz="2000" kern="1200" dirty="0" err="1"/>
            <a:t>Functional</a:t>
          </a:r>
          <a:endParaRPr lang="de-DE" sz="2000" kern="1200" dirty="0"/>
        </a:p>
        <a:p>
          <a:pPr marL="0" lvl="0" indent="0" algn="ctr" defTabSz="889000">
            <a:lnSpc>
              <a:spcPct val="90000"/>
            </a:lnSpc>
            <a:spcBef>
              <a:spcPct val="0"/>
            </a:spcBef>
            <a:spcAft>
              <a:spcPct val="35000"/>
            </a:spcAft>
            <a:buNone/>
          </a:pPr>
          <a:r>
            <a:rPr lang="de-DE" sz="2000" kern="1200" dirty="0" err="1"/>
            <a:t>Requirements</a:t>
          </a:r>
          <a:endParaRPr lang="en-GB" sz="2000" kern="1200" dirty="0"/>
        </a:p>
      </dsp:txBody>
      <dsp:txXfrm>
        <a:off x="7265225" y="0"/>
        <a:ext cx="2217481" cy="684667"/>
      </dsp:txXfrm>
    </dsp:sp>
    <dsp:sp modelId="{3B7AF4D5-4709-437A-8EA8-26FAE9C9B606}">
      <dsp:nvSpPr>
        <dsp:cNvPr id="0" name=""/>
        <dsp:cNvSpPr/>
      </dsp:nvSpPr>
      <dsp:spPr>
        <a:xfrm>
          <a:off x="9288363"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t>Mock-</a:t>
          </a:r>
          <a:r>
            <a:rPr lang="de-DE" sz="2000" kern="1200" dirty="0" err="1"/>
            <a:t>Ups</a:t>
          </a:r>
          <a:endParaRPr lang="en-GB" sz="2000" kern="1200" dirty="0"/>
        </a:p>
      </dsp:txBody>
      <dsp:txXfrm>
        <a:off x="9630697" y="0"/>
        <a:ext cx="2217481" cy="68466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301E8-5DA0-4DC3-B5CC-11619CD9339B}">
      <dsp:nvSpPr>
        <dsp:cNvPr id="0" name=""/>
        <dsp:cNvSpPr/>
      </dsp:nvSpPr>
      <dsp:spPr>
        <a:xfrm>
          <a:off x="1488" y="0"/>
          <a:ext cx="2902148" cy="6846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solidFill>
                <a:schemeClr val="bg1"/>
              </a:solidFill>
            </a:rPr>
            <a:t>Vision</a:t>
          </a:r>
          <a:endParaRPr lang="en-GB" sz="2000" kern="1200" dirty="0">
            <a:solidFill>
              <a:schemeClr val="bg1"/>
            </a:solidFill>
          </a:endParaRPr>
        </a:p>
      </dsp:txBody>
      <dsp:txXfrm>
        <a:off x="1488" y="0"/>
        <a:ext cx="2730981" cy="684667"/>
      </dsp:txXfrm>
    </dsp:sp>
    <dsp:sp modelId="{373EA893-CBC2-47CC-869E-FC0497F4DCD7}">
      <dsp:nvSpPr>
        <dsp:cNvPr id="0" name=""/>
        <dsp:cNvSpPr/>
      </dsp:nvSpPr>
      <dsp:spPr>
        <a:xfrm>
          <a:off x="2323207"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de-DE" sz="2800" b="1" kern="1200" dirty="0">
              <a:solidFill>
                <a:srgbClr val="FF7C80"/>
              </a:solidFill>
            </a:rPr>
            <a:t>Personas</a:t>
          </a:r>
          <a:endParaRPr lang="en-GB" sz="2800" b="1" kern="1200" dirty="0">
            <a:solidFill>
              <a:srgbClr val="FF7C80"/>
            </a:solidFill>
          </a:endParaRPr>
        </a:p>
      </dsp:txBody>
      <dsp:txXfrm>
        <a:off x="2665541" y="0"/>
        <a:ext cx="2217481" cy="684667"/>
      </dsp:txXfrm>
    </dsp:sp>
    <dsp:sp modelId="{19B8507E-9931-4A70-8B71-F0267D96807A}">
      <dsp:nvSpPr>
        <dsp:cNvPr id="0" name=""/>
        <dsp:cNvSpPr/>
      </dsp:nvSpPr>
      <dsp:spPr>
        <a:xfrm>
          <a:off x="4644925"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err="1"/>
            <a:t>Functional</a:t>
          </a:r>
          <a:r>
            <a:rPr lang="de-DE" sz="2000" kern="1200" dirty="0"/>
            <a:t> </a:t>
          </a:r>
          <a:r>
            <a:rPr lang="de-DE" sz="2000" kern="1200" dirty="0" err="1"/>
            <a:t>Requirements</a:t>
          </a:r>
          <a:endParaRPr lang="en-GB" sz="2000" kern="1200" dirty="0"/>
        </a:p>
      </dsp:txBody>
      <dsp:txXfrm>
        <a:off x="4987259" y="0"/>
        <a:ext cx="2217481" cy="684667"/>
      </dsp:txXfrm>
    </dsp:sp>
    <dsp:sp modelId="{D805E38E-E752-4331-A1A8-A441614235F1}">
      <dsp:nvSpPr>
        <dsp:cNvPr id="0" name=""/>
        <dsp:cNvSpPr/>
      </dsp:nvSpPr>
      <dsp:spPr>
        <a:xfrm>
          <a:off x="6966644"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t>Non-</a:t>
          </a:r>
          <a:r>
            <a:rPr lang="de-DE" sz="2000" kern="1200" dirty="0" err="1"/>
            <a:t>Functional</a:t>
          </a:r>
          <a:endParaRPr lang="de-DE" sz="2000" kern="1200" dirty="0"/>
        </a:p>
        <a:p>
          <a:pPr marL="0" lvl="0" indent="0" algn="ctr" defTabSz="889000">
            <a:lnSpc>
              <a:spcPct val="90000"/>
            </a:lnSpc>
            <a:spcBef>
              <a:spcPct val="0"/>
            </a:spcBef>
            <a:spcAft>
              <a:spcPct val="35000"/>
            </a:spcAft>
            <a:buNone/>
          </a:pPr>
          <a:r>
            <a:rPr lang="de-DE" sz="2000" kern="1200" dirty="0" err="1"/>
            <a:t>Requirements</a:t>
          </a:r>
          <a:endParaRPr lang="en-GB" sz="2000" kern="1200" dirty="0"/>
        </a:p>
      </dsp:txBody>
      <dsp:txXfrm>
        <a:off x="7308978" y="0"/>
        <a:ext cx="2217481" cy="684667"/>
      </dsp:txXfrm>
    </dsp:sp>
    <dsp:sp modelId="{3B7AF4D5-4709-437A-8EA8-26FAE9C9B606}">
      <dsp:nvSpPr>
        <dsp:cNvPr id="0" name=""/>
        <dsp:cNvSpPr/>
      </dsp:nvSpPr>
      <dsp:spPr>
        <a:xfrm>
          <a:off x="9288363"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t>Mock-</a:t>
          </a:r>
          <a:r>
            <a:rPr lang="de-DE" sz="2000" kern="1200" dirty="0" err="1"/>
            <a:t>Ups</a:t>
          </a:r>
          <a:endParaRPr lang="en-GB" sz="2000" kern="1200" dirty="0"/>
        </a:p>
      </dsp:txBody>
      <dsp:txXfrm>
        <a:off x="9630697" y="0"/>
        <a:ext cx="2217481" cy="68466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301E8-5DA0-4DC3-B5CC-11619CD9339B}">
      <dsp:nvSpPr>
        <dsp:cNvPr id="0" name=""/>
        <dsp:cNvSpPr/>
      </dsp:nvSpPr>
      <dsp:spPr>
        <a:xfrm>
          <a:off x="1488" y="0"/>
          <a:ext cx="2902148" cy="6846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solidFill>
                <a:schemeClr val="bg1"/>
              </a:solidFill>
            </a:rPr>
            <a:t>Vision</a:t>
          </a:r>
          <a:endParaRPr lang="en-GB" sz="2000" kern="1200" dirty="0">
            <a:solidFill>
              <a:schemeClr val="bg1"/>
            </a:solidFill>
          </a:endParaRPr>
        </a:p>
      </dsp:txBody>
      <dsp:txXfrm>
        <a:off x="1488" y="0"/>
        <a:ext cx="2730981" cy="684667"/>
      </dsp:txXfrm>
    </dsp:sp>
    <dsp:sp modelId="{373EA893-CBC2-47CC-869E-FC0497F4DCD7}">
      <dsp:nvSpPr>
        <dsp:cNvPr id="0" name=""/>
        <dsp:cNvSpPr/>
      </dsp:nvSpPr>
      <dsp:spPr>
        <a:xfrm>
          <a:off x="2323207"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solidFill>
                <a:schemeClr val="bg1"/>
              </a:solidFill>
            </a:rPr>
            <a:t>Personas</a:t>
          </a:r>
          <a:endParaRPr lang="en-GB" sz="2000" kern="1200" dirty="0">
            <a:solidFill>
              <a:schemeClr val="bg1"/>
            </a:solidFill>
          </a:endParaRPr>
        </a:p>
      </dsp:txBody>
      <dsp:txXfrm>
        <a:off x="2665541" y="0"/>
        <a:ext cx="2217481" cy="684667"/>
      </dsp:txXfrm>
    </dsp:sp>
    <dsp:sp modelId="{19B8507E-9931-4A70-8B71-F0267D96807A}">
      <dsp:nvSpPr>
        <dsp:cNvPr id="0" name=""/>
        <dsp:cNvSpPr/>
      </dsp:nvSpPr>
      <dsp:spPr>
        <a:xfrm>
          <a:off x="4644925"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64008" rIns="32004" bIns="64008" numCol="1" spcCol="1270" anchor="ctr" anchorCtr="0">
          <a:noAutofit/>
        </a:bodyPr>
        <a:lstStyle/>
        <a:p>
          <a:pPr marL="0" lvl="0" indent="0" algn="ctr" defTabSz="1066800">
            <a:lnSpc>
              <a:spcPct val="90000"/>
            </a:lnSpc>
            <a:spcBef>
              <a:spcPct val="0"/>
            </a:spcBef>
            <a:spcAft>
              <a:spcPct val="35000"/>
            </a:spcAft>
            <a:buNone/>
          </a:pPr>
          <a:r>
            <a:rPr lang="de-DE" sz="2400" b="1" kern="1200" dirty="0" err="1">
              <a:solidFill>
                <a:srgbClr val="FF7C80"/>
              </a:solidFill>
            </a:rPr>
            <a:t>Functional</a:t>
          </a:r>
          <a:r>
            <a:rPr lang="de-DE" sz="2400" b="1" kern="1200" dirty="0">
              <a:solidFill>
                <a:srgbClr val="FF7C80"/>
              </a:solidFill>
            </a:rPr>
            <a:t> </a:t>
          </a:r>
          <a:r>
            <a:rPr lang="de-DE" sz="2400" b="1" kern="1200" dirty="0" err="1">
              <a:solidFill>
                <a:srgbClr val="FF7C80"/>
              </a:solidFill>
            </a:rPr>
            <a:t>Requirements</a:t>
          </a:r>
          <a:endParaRPr lang="en-GB" sz="2400" b="1" kern="1200" dirty="0">
            <a:solidFill>
              <a:srgbClr val="FF7C80"/>
            </a:solidFill>
          </a:endParaRPr>
        </a:p>
      </dsp:txBody>
      <dsp:txXfrm>
        <a:off x="4987259" y="0"/>
        <a:ext cx="2217481" cy="684667"/>
      </dsp:txXfrm>
    </dsp:sp>
    <dsp:sp modelId="{D805E38E-E752-4331-A1A8-A441614235F1}">
      <dsp:nvSpPr>
        <dsp:cNvPr id="0" name=""/>
        <dsp:cNvSpPr/>
      </dsp:nvSpPr>
      <dsp:spPr>
        <a:xfrm>
          <a:off x="6966644"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t>Non-</a:t>
          </a:r>
          <a:r>
            <a:rPr lang="de-DE" sz="2000" kern="1200" dirty="0" err="1"/>
            <a:t>Functional</a:t>
          </a:r>
          <a:endParaRPr lang="de-DE" sz="2000" kern="1200" dirty="0"/>
        </a:p>
        <a:p>
          <a:pPr marL="0" lvl="0" indent="0" algn="ctr" defTabSz="889000">
            <a:lnSpc>
              <a:spcPct val="90000"/>
            </a:lnSpc>
            <a:spcBef>
              <a:spcPct val="0"/>
            </a:spcBef>
            <a:spcAft>
              <a:spcPct val="35000"/>
            </a:spcAft>
            <a:buNone/>
          </a:pPr>
          <a:r>
            <a:rPr lang="de-DE" sz="2000" kern="1200" dirty="0" err="1"/>
            <a:t>Requirements</a:t>
          </a:r>
          <a:endParaRPr lang="en-GB" sz="2000" kern="1200" dirty="0"/>
        </a:p>
      </dsp:txBody>
      <dsp:txXfrm>
        <a:off x="7308978" y="0"/>
        <a:ext cx="2217481" cy="684667"/>
      </dsp:txXfrm>
    </dsp:sp>
    <dsp:sp modelId="{3B7AF4D5-4709-437A-8EA8-26FAE9C9B606}">
      <dsp:nvSpPr>
        <dsp:cNvPr id="0" name=""/>
        <dsp:cNvSpPr/>
      </dsp:nvSpPr>
      <dsp:spPr>
        <a:xfrm>
          <a:off x="9288363"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t>Mock-</a:t>
          </a:r>
          <a:r>
            <a:rPr lang="de-DE" sz="2000" kern="1200" dirty="0" err="1"/>
            <a:t>Ups</a:t>
          </a:r>
          <a:endParaRPr lang="en-GB" sz="2000" kern="1200" dirty="0"/>
        </a:p>
      </dsp:txBody>
      <dsp:txXfrm>
        <a:off x="9630697" y="0"/>
        <a:ext cx="2217481" cy="68466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301E8-5DA0-4DC3-B5CC-11619CD9339B}">
      <dsp:nvSpPr>
        <dsp:cNvPr id="0" name=""/>
        <dsp:cNvSpPr/>
      </dsp:nvSpPr>
      <dsp:spPr>
        <a:xfrm>
          <a:off x="1488" y="0"/>
          <a:ext cx="2902148" cy="6846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solidFill>
                <a:schemeClr val="bg1"/>
              </a:solidFill>
            </a:rPr>
            <a:t>Vision</a:t>
          </a:r>
          <a:endParaRPr lang="en-GB" sz="2000" kern="1200" dirty="0">
            <a:solidFill>
              <a:schemeClr val="bg1"/>
            </a:solidFill>
          </a:endParaRPr>
        </a:p>
      </dsp:txBody>
      <dsp:txXfrm>
        <a:off x="1488" y="0"/>
        <a:ext cx="2730981" cy="684667"/>
      </dsp:txXfrm>
    </dsp:sp>
    <dsp:sp modelId="{373EA893-CBC2-47CC-869E-FC0497F4DCD7}">
      <dsp:nvSpPr>
        <dsp:cNvPr id="0" name=""/>
        <dsp:cNvSpPr/>
      </dsp:nvSpPr>
      <dsp:spPr>
        <a:xfrm>
          <a:off x="2323207"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solidFill>
                <a:schemeClr val="bg1"/>
              </a:solidFill>
            </a:rPr>
            <a:t>Personas</a:t>
          </a:r>
          <a:endParaRPr lang="en-GB" sz="2000" kern="1200" dirty="0">
            <a:solidFill>
              <a:schemeClr val="bg1"/>
            </a:solidFill>
          </a:endParaRPr>
        </a:p>
      </dsp:txBody>
      <dsp:txXfrm>
        <a:off x="2665541" y="0"/>
        <a:ext cx="2217481" cy="684667"/>
      </dsp:txXfrm>
    </dsp:sp>
    <dsp:sp modelId="{19B8507E-9931-4A70-8B71-F0267D96807A}">
      <dsp:nvSpPr>
        <dsp:cNvPr id="0" name=""/>
        <dsp:cNvSpPr/>
      </dsp:nvSpPr>
      <dsp:spPr>
        <a:xfrm>
          <a:off x="4644925"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err="1">
              <a:solidFill>
                <a:schemeClr val="bg1"/>
              </a:solidFill>
            </a:rPr>
            <a:t>Functional</a:t>
          </a:r>
          <a:r>
            <a:rPr lang="de-DE" sz="2000" kern="1200" dirty="0">
              <a:solidFill>
                <a:schemeClr val="bg1"/>
              </a:solidFill>
            </a:rPr>
            <a:t> </a:t>
          </a:r>
          <a:r>
            <a:rPr lang="de-DE" sz="2000" kern="1200" dirty="0" err="1">
              <a:solidFill>
                <a:schemeClr val="bg1"/>
              </a:solidFill>
            </a:rPr>
            <a:t>Requirements</a:t>
          </a:r>
          <a:endParaRPr lang="en-GB" sz="2000" kern="1200" dirty="0">
            <a:solidFill>
              <a:schemeClr val="bg1"/>
            </a:solidFill>
          </a:endParaRPr>
        </a:p>
      </dsp:txBody>
      <dsp:txXfrm>
        <a:off x="4987259" y="0"/>
        <a:ext cx="2217481" cy="684667"/>
      </dsp:txXfrm>
    </dsp:sp>
    <dsp:sp modelId="{D805E38E-E752-4331-A1A8-A441614235F1}">
      <dsp:nvSpPr>
        <dsp:cNvPr id="0" name=""/>
        <dsp:cNvSpPr/>
      </dsp:nvSpPr>
      <dsp:spPr>
        <a:xfrm>
          <a:off x="6966644"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b="1" kern="1200" dirty="0">
              <a:solidFill>
                <a:srgbClr val="FF7C80"/>
              </a:solidFill>
            </a:rPr>
            <a:t>Non-</a:t>
          </a:r>
          <a:r>
            <a:rPr lang="de-DE" sz="2000" b="1" kern="1200" dirty="0" err="1">
              <a:solidFill>
                <a:srgbClr val="FF7C80"/>
              </a:solidFill>
            </a:rPr>
            <a:t>Functional</a:t>
          </a:r>
          <a:endParaRPr lang="de-DE" sz="2000" b="1" kern="1200" dirty="0">
            <a:solidFill>
              <a:srgbClr val="FF7C80"/>
            </a:solidFill>
          </a:endParaRPr>
        </a:p>
        <a:p>
          <a:pPr marL="0" lvl="0" indent="0" algn="ctr" defTabSz="889000">
            <a:lnSpc>
              <a:spcPct val="90000"/>
            </a:lnSpc>
            <a:spcBef>
              <a:spcPct val="0"/>
            </a:spcBef>
            <a:spcAft>
              <a:spcPct val="35000"/>
            </a:spcAft>
            <a:buNone/>
          </a:pPr>
          <a:r>
            <a:rPr lang="de-DE" sz="2000" b="1" kern="1200" dirty="0" err="1">
              <a:solidFill>
                <a:srgbClr val="FF7C80"/>
              </a:solidFill>
            </a:rPr>
            <a:t>Requirements</a:t>
          </a:r>
          <a:endParaRPr lang="en-GB" sz="2000" b="1" kern="1200" dirty="0">
            <a:solidFill>
              <a:srgbClr val="FF7C80"/>
            </a:solidFill>
          </a:endParaRPr>
        </a:p>
      </dsp:txBody>
      <dsp:txXfrm>
        <a:off x="7308978" y="0"/>
        <a:ext cx="2217481" cy="684667"/>
      </dsp:txXfrm>
    </dsp:sp>
    <dsp:sp modelId="{3B7AF4D5-4709-437A-8EA8-26FAE9C9B606}">
      <dsp:nvSpPr>
        <dsp:cNvPr id="0" name=""/>
        <dsp:cNvSpPr/>
      </dsp:nvSpPr>
      <dsp:spPr>
        <a:xfrm>
          <a:off x="9288363"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t>Mock-</a:t>
          </a:r>
          <a:r>
            <a:rPr lang="de-DE" sz="2000" kern="1200" dirty="0" err="1"/>
            <a:t>Ups</a:t>
          </a:r>
          <a:endParaRPr lang="en-GB" sz="2000" kern="1200" dirty="0"/>
        </a:p>
      </dsp:txBody>
      <dsp:txXfrm>
        <a:off x="9630697" y="0"/>
        <a:ext cx="2217481" cy="68466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C301E8-5DA0-4DC3-B5CC-11619CD9339B}">
      <dsp:nvSpPr>
        <dsp:cNvPr id="0" name=""/>
        <dsp:cNvSpPr/>
      </dsp:nvSpPr>
      <dsp:spPr>
        <a:xfrm>
          <a:off x="1488" y="0"/>
          <a:ext cx="2902148" cy="6846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26670" bIns="53340" numCol="1" spcCol="1270" anchor="ctr" anchorCtr="0">
          <a:noAutofit/>
        </a:bodyPr>
        <a:lstStyle/>
        <a:p>
          <a:pPr marL="0" lvl="0" indent="0" algn="ctr" defTabSz="889000">
            <a:lnSpc>
              <a:spcPct val="90000"/>
            </a:lnSpc>
            <a:spcBef>
              <a:spcPct val="0"/>
            </a:spcBef>
            <a:spcAft>
              <a:spcPct val="35000"/>
            </a:spcAft>
            <a:buNone/>
          </a:pPr>
          <a:r>
            <a:rPr lang="de-DE" sz="2000" kern="1200" dirty="0">
              <a:solidFill>
                <a:schemeClr val="bg1"/>
              </a:solidFill>
            </a:rPr>
            <a:t>Vision</a:t>
          </a:r>
          <a:endParaRPr lang="en-GB" sz="2000" kern="1200" dirty="0">
            <a:solidFill>
              <a:schemeClr val="bg1"/>
            </a:solidFill>
          </a:endParaRPr>
        </a:p>
      </dsp:txBody>
      <dsp:txXfrm>
        <a:off x="1488" y="0"/>
        <a:ext cx="2730981" cy="684667"/>
      </dsp:txXfrm>
    </dsp:sp>
    <dsp:sp modelId="{373EA893-CBC2-47CC-869E-FC0497F4DCD7}">
      <dsp:nvSpPr>
        <dsp:cNvPr id="0" name=""/>
        <dsp:cNvSpPr/>
      </dsp:nvSpPr>
      <dsp:spPr>
        <a:xfrm>
          <a:off x="2323207"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45339" rIns="22670" bIns="45339" numCol="1" spcCol="1270" anchor="ctr" anchorCtr="0">
          <a:noAutofit/>
        </a:bodyPr>
        <a:lstStyle/>
        <a:p>
          <a:pPr marL="0" lvl="0" indent="0" algn="ctr" defTabSz="755650">
            <a:lnSpc>
              <a:spcPct val="90000"/>
            </a:lnSpc>
            <a:spcBef>
              <a:spcPct val="0"/>
            </a:spcBef>
            <a:spcAft>
              <a:spcPct val="35000"/>
            </a:spcAft>
            <a:buNone/>
          </a:pPr>
          <a:r>
            <a:rPr lang="de-DE" sz="1700" kern="1200" dirty="0">
              <a:solidFill>
                <a:schemeClr val="bg1"/>
              </a:solidFill>
            </a:rPr>
            <a:t>Personas</a:t>
          </a:r>
          <a:endParaRPr lang="en-GB" sz="1700" kern="1200" dirty="0">
            <a:solidFill>
              <a:schemeClr val="bg1"/>
            </a:solidFill>
          </a:endParaRPr>
        </a:p>
      </dsp:txBody>
      <dsp:txXfrm>
        <a:off x="2665541" y="0"/>
        <a:ext cx="2217481" cy="684667"/>
      </dsp:txXfrm>
    </dsp:sp>
    <dsp:sp modelId="{19B8507E-9931-4A70-8B71-F0267D96807A}">
      <dsp:nvSpPr>
        <dsp:cNvPr id="0" name=""/>
        <dsp:cNvSpPr/>
      </dsp:nvSpPr>
      <dsp:spPr>
        <a:xfrm>
          <a:off x="4644925"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45339" rIns="22670" bIns="45339" numCol="1" spcCol="1270" anchor="ctr" anchorCtr="0">
          <a:noAutofit/>
        </a:bodyPr>
        <a:lstStyle/>
        <a:p>
          <a:pPr marL="0" lvl="0" indent="0" algn="ctr" defTabSz="755650">
            <a:lnSpc>
              <a:spcPct val="90000"/>
            </a:lnSpc>
            <a:spcBef>
              <a:spcPct val="0"/>
            </a:spcBef>
            <a:spcAft>
              <a:spcPct val="35000"/>
            </a:spcAft>
            <a:buNone/>
          </a:pPr>
          <a:r>
            <a:rPr lang="de-DE" sz="1700" kern="1200" dirty="0" err="1">
              <a:solidFill>
                <a:schemeClr val="bg1"/>
              </a:solidFill>
            </a:rPr>
            <a:t>Functional</a:t>
          </a:r>
          <a:r>
            <a:rPr lang="de-DE" sz="1700" kern="1200" dirty="0">
              <a:solidFill>
                <a:schemeClr val="bg1"/>
              </a:solidFill>
            </a:rPr>
            <a:t> </a:t>
          </a:r>
          <a:r>
            <a:rPr lang="de-DE" sz="1700" kern="1200" dirty="0" err="1">
              <a:solidFill>
                <a:schemeClr val="bg1"/>
              </a:solidFill>
            </a:rPr>
            <a:t>Requirements</a:t>
          </a:r>
          <a:endParaRPr lang="en-GB" sz="1700" kern="1200" dirty="0">
            <a:solidFill>
              <a:schemeClr val="bg1"/>
            </a:solidFill>
          </a:endParaRPr>
        </a:p>
      </dsp:txBody>
      <dsp:txXfrm>
        <a:off x="4987259" y="0"/>
        <a:ext cx="2217481" cy="684667"/>
      </dsp:txXfrm>
    </dsp:sp>
    <dsp:sp modelId="{D805E38E-E752-4331-A1A8-A441614235F1}">
      <dsp:nvSpPr>
        <dsp:cNvPr id="0" name=""/>
        <dsp:cNvSpPr/>
      </dsp:nvSpPr>
      <dsp:spPr>
        <a:xfrm>
          <a:off x="6966644"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009" tIns="45339" rIns="22670" bIns="45339" numCol="1" spcCol="1270" anchor="ctr" anchorCtr="0">
          <a:noAutofit/>
        </a:bodyPr>
        <a:lstStyle/>
        <a:p>
          <a:pPr marL="0" lvl="0" indent="0" algn="ctr" defTabSz="755650">
            <a:lnSpc>
              <a:spcPct val="90000"/>
            </a:lnSpc>
            <a:spcBef>
              <a:spcPct val="0"/>
            </a:spcBef>
            <a:spcAft>
              <a:spcPct val="35000"/>
            </a:spcAft>
            <a:buNone/>
          </a:pPr>
          <a:r>
            <a:rPr lang="de-DE" sz="1700" kern="1200" dirty="0">
              <a:solidFill>
                <a:schemeClr val="bg1"/>
              </a:solidFill>
            </a:rPr>
            <a:t>Non-</a:t>
          </a:r>
          <a:r>
            <a:rPr lang="de-DE" sz="1700" kern="1200" dirty="0" err="1">
              <a:solidFill>
                <a:schemeClr val="bg1"/>
              </a:solidFill>
            </a:rPr>
            <a:t>Functional</a:t>
          </a:r>
          <a:endParaRPr lang="de-DE" sz="1700" kern="1200" dirty="0">
            <a:solidFill>
              <a:schemeClr val="bg1"/>
            </a:solidFill>
          </a:endParaRPr>
        </a:p>
        <a:p>
          <a:pPr marL="0" lvl="0" indent="0" algn="ctr" defTabSz="755650">
            <a:lnSpc>
              <a:spcPct val="90000"/>
            </a:lnSpc>
            <a:spcBef>
              <a:spcPct val="0"/>
            </a:spcBef>
            <a:spcAft>
              <a:spcPct val="35000"/>
            </a:spcAft>
            <a:buNone/>
          </a:pPr>
          <a:r>
            <a:rPr lang="de-DE" sz="1700" kern="1200" dirty="0" err="1">
              <a:solidFill>
                <a:schemeClr val="bg1"/>
              </a:solidFill>
            </a:rPr>
            <a:t>Requirements</a:t>
          </a:r>
          <a:endParaRPr lang="en-GB" sz="1700" kern="1200" dirty="0">
            <a:solidFill>
              <a:schemeClr val="bg1"/>
            </a:solidFill>
          </a:endParaRPr>
        </a:p>
      </dsp:txBody>
      <dsp:txXfrm>
        <a:off x="7308978" y="0"/>
        <a:ext cx="2217481" cy="684667"/>
      </dsp:txXfrm>
    </dsp:sp>
    <dsp:sp modelId="{3B7AF4D5-4709-437A-8EA8-26FAE9C9B606}">
      <dsp:nvSpPr>
        <dsp:cNvPr id="0" name=""/>
        <dsp:cNvSpPr/>
      </dsp:nvSpPr>
      <dsp:spPr>
        <a:xfrm>
          <a:off x="9288363" y="0"/>
          <a:ext cx="2902148" cy="68466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74676" rIns="37338" bIns="74676" numCol="1" spcCol="1270" anchor="ctr" anchorCtr="0">
          <a:noAutofit/>
        </a:bodyPr>
        <a:lstStyle/>
        <a:p>
          <a:pPr marL="0" lvl="0" indent="0" algn="ctr" defTabSz="1244600">
            <a:lnSpc>
              <a:spcPct val="90000"/>
            </a:lnSpc>
            <a:spcBef>
              <a:spcPct val="0"/>
            </a:spcBef>
            <a:spcAft>
              <a:spcPct val="35000"/>
            </a:spcAft>
            <a:buNone/>
          </a:pPr>
          <a:r>
            <a:rPr lang="de-DE" sz="2800" b="1" kern="1200" dirty="0">
              <a:solidFill>
                <a:srgbClr val="FF7C80"/>
              </a:solidFill>
            </a:rPr>
            <a:t>Mock-</a:t>
          </a:r>
          <a:r>
            <a:rPr lang="de-DE" sz="2800" b="1" kern="1200" dirty="0" err="1">
              <a:solidFill>
                <a:srgbClr val="FF7C80"/>
              </a:solidFill>
            </a:rPr>
            <a:t>Ups</a:t>
          </a:r>
          <a:endParaRPr lang="en-GB" sz="2800" b="1" kern="1200" dirty="0">
            <a:solidFill>
              <a:srgbClr val="FF7C80"/>
            </a:solidFill>
          </a:endParaRPr>
        </a:p>
      </dsp:txBody>
      <dsp:txXfrm>
        <a:off x="9630697" y="0"/>
        <a:ext cx="2217481" cy="684667"/>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A927B4-E172-4F3B-AA05-DFD0B3D812B3}" type="datetimeFigureOut">
              <a:rPr lang="en-GB" smtClean="0"/>
              <a:t>26/05/2020</a:t>
            </a:fld>
            <a:endParaRPr lang="en-GB"/>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011D4F-5C5C-4638-B07E-E383E835C595}" type="slidenum">
              <a:rPr lang="en-GB" smtClean="0"/>
              <a:t>‹Nr.›</a:t>
            </a:fld>
            <a:endParaRPr lang="en-GB"/>
          </a:p>
        </p:txBody>
      </p:sp>
    </p:spTree>
    <p:extLst>
      <p:ext uri="{BB962C8B-B14F-4D97-AF65-F5344CB8AC3E}">
        <p14:creationId xmlns:p14="http://schemas.microsoft.com/office/powerpoint/2010/main" val="2379922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5DE60AB-9AAD-479C-BE07-6A3BD63E880A}"/>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GB"/>
          </a:p>
        </p:txBody>
      </p:sp>
      <p:sp>
        <p:nvSpPr>
          <p:cNvPr id="3" name="Untertitel 2">
            <a:extLst>
              <a:ext uri="{FF2B5EF4-FFF2-40B4-BE49-F238E27FC236}">
                <a16:creationId xmlns:a16="http://schemas.microsoft.com/office/drawing/2014/main" id="{8E05B5AF-20F5-45A2-BB74-52177BEE21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GB"/>
          </a:p>
        </p:txBody>
      </p:sp>
      <p:sp>
        <p:nvSpPr>
          <p:cNvPr id="4" name="Datumsplatzhalter 3">
            <a:extLst>
              <a:ext uri="{FF2B5EF4-FFF2-40B4-BE49-F238E27FC236}">
                <a16:creationId xmlns:a16="http://schemas.microsoft.com/office/drawing/2014/main" id="{206B31FD-0A1D-4BB1-AF32-E49C9DF0852E}"/>
              </a:ext>
            </a:extLst>
          </p:cNvPr>
          <p:cNvSpPr>
            <a:spLocks noGrp="1"/>
          </p:cNvSpPr>
          <p:nvPr>
            <p:ph type="dt" sz="half" idx="10"/>
          </p:nvPr>
        </p:nvSpPr>
        <p:spPr/>
        <p:txBody>
          <a:bodyPr/>
          <a:lstStyle/>
          <a:p>
            <a:fld id="{FEEF2988-0B42-4DE6-95F7-B3571FCBE776}" type="datetime1">
              <a:rPr lang="en-GB" smtClean="0"/>
              <a:t>26/05/2020</a:t>
            </a:fld>
            <a:endParaRPr lang="en-GB"/>
          </a:p>
        </p:txBody>
      </p:sp>
      <p:sp>
        <p:nvSpPr>
          <p:cNvPr id="5" name="Fußzeilenplatzhalter 4">
            <a:extLst>
              <a:ext uri="{FF2B5EF4-FFF2-40B4-BE49-F238E27FC236}">
                <a16:creationId xmlns:a16="http://schemas.microsoft.com/office/drawing/2014/main" id="{BEE5BB8A-0CCF-49AD-823E-D48CBAB34017}"/>
              </a:ext>
            </a:extLst>
          </p:cNvPr>
          <p:cNvSpPr>
            <a:spLocks noGrp="1"/>
          </p:cNvSpPr>
          <p:nvPr>
            <p:ph type="ftr" sz="quarter" idx="11"/>
          </p:nvPr>
        </p:nvSpPr>
        <p:spPr/>
        <p:txBody>
          <a:body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28D9E332-5AAC-4534-BA95-8176ED1BB0A3}"/>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1919092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BAB15A-470E-4DC4-8643-4A360126D1E6}"/>
              </a:ext>
            </a:extLst>
          </p:cNvPr>
          <p:cNvSpPr>
            <a:spLocks noGrp="1"/>
          </p:cNvSpPr>
          <p:nvPr>
            <p:ph type="title"/>
          </p:nvPr>
        </p:nvSpPr>
        <p:spPr/>
        <p:txBody>
          <a:bodyPr/>
          <a:lstStyle/>
          <a:p>
            <a:r>
              <a:rPr lang="de-DE"/>
              <a:t>Mastertitelformat bearbeiten</a:t>
            </a:r>
            <a:endParaRPr lang="en-GB"/>
          </a:p>
        </p:txBody>
      </p:sp>
      <p:sp>
        <p:nvSpPr>
          <p:cNvPr id="3" name="Vertikaler Textplatzhalter 2">
            <a:extLst>
              <a:ext uri="{FF2B5EF4-FFF2-40B4-BE49-F238E27FC236}">
                <a16:creationId xmlns:a16="http://schemas.microsoft.com/office/drawing/2014/main" id="{D9543023-5E08-4CE4-8405-828C776D8263}"/>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FEC91DE1-9EB4-4262-9D46-C91233231EA8}"/>
              </a:ext>
            </a:extLst>
          </p:cNvPr>
          <p:cNvSpPr>
            <a:spLocks noGrp="1"/>
          </p:cNvSpPr>
          <p:nvPr>
            <p:ph type="dt" sz="half" idx="10"/>
          </p:nvPr>
        </p:nvSpPr>
        <p:spPr/>
        <p:txBody>
          <a:bodyPr/>
          <a:lstStyle/>
          <a:p>
            <a:fld id="{111CE654-CA43-4FA0-B655-958A76362D96}" type="datetime1">
              <a:rPr lang="en-GB" smtClean="0"/>
              <a:t>26/05/2020</a:t>
            </a:fld>
            <a:endParaRPr lang="en-GB"/>
          </a:p>
        </p:txBody>
      </p:sp>
      <p:sp>
        <p:nvSpPr>
          <p:cNvPr id="5" name="Fußzeilenplatzhalter 4">
            <a:extLst>
              <a:ext uri="{FF2B5EF4-FFF2-40B4-BE49-F238E27FC236}">
                <a16:creationId xmlns:a16="http://schemas.microsoft.com/office/drawing/2014/main" id="{BDE1025C-EF22-4B87-8EE9-69FCC9FE4A21}"/>
              </a:ext>
            </a:extLst>
          </p:cNvPr>
          <p:cNvSpPr>
            <a:spLocks noGrp="1"/>
          </p:cNvSpPr>
          <p:nvPr>
            <p:ph type="ftr" sz="quarter" idx="11"/>
          </p:nvPr>
        </p:nvSpPr>
        <p:spPr/>
        <p:txBody>
          <a:body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84A10240-7479-488A-8ACB-6190DEBAF8FC}"/>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667565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9C112B31-1655-4CA6-9DDD-57E97C784D63}"/>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en-GB"/>
          </a:p>
        </p:txBody>
      </p:sp>
      <p:sp>
        <p:nvSpPr>
          <p:cNvPr id="3" name="Vertikaler Textplatzhalter 2">
            <a:extLst>
              <a:ext uri="{FF2B5EF4-FFF2-40B4-BE49-F238E27FC236}">
                <a16:creationId xmlns:a16="http://schemas.microsoft.com/office/drawing/2014/main" id="{4D14173B-BD5C-43B3-9AB5-FFE459853300}"/>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76DBAD6B-1933-46E7-8AB9-16EA131540C5}"/>
              </a:ext>
            </a:extLst>
          </p:cNvPr>
          <p:cNvSpPr>
            <a:spLocks noGrp="1"/>
          </p:cNvSpPr>
          <p:nvPr>
            <p:ph type="dt" sz="half" idx="10"/>
          </p:nvPr>
        </p:nvSpPr>
        <p:spPr/>
        <p:txBody>
          <a:bodyPr/>
          <a:lstStyle/>
          <a:p>
            <a:fld id="{B31841A9-1D08-40F4-9AE5-01A449AC3F5A}" type="datetime1">
              <a:rPr lang="en-GB" smtClean="0"/>
              <a:t>26/05/2020</a:t>
            </a:fld>
            <a:endParaRPr lang="en-GB"/>
          </a:p>
        </p:txBody>
      </p:sp>
      <p:sp>
        <p:nvSpPr>
          <p:cNvPr id="5" name="Fußzeilenplatzhalter 4">
            <a:extLst>
              <a:ext uri="{FF2B5EF4-FFF2-40B4-BE49-F238E27FC236}">
                <a16:creationId xmlns:a16="http://schemas.microsoft.com/office/drawing/2014/main" id="{F26AF62D-767E-4882-A4C2-71182750658B}"/>
              </a:ext>
            </a:extLst>
          </p:cNvPr>
          <p:cNvSpPr>
            <a:spLocks noGrp="1"/>
          </p:cNvSpPr>
          <p:nvPr>
            <p:ph type="ftr" sz="quarter" idx="11"/>
          </p:nvPr>
        </p:nvSpPr>
        <p:spPr/>
        <p:txBody>
          <a:body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59A4B22F-C871-4381-9C8F-A7E82D600C12}"/>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1365963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6B0AAFA-B018-4E8C-A485-FACD50A1C157}"/>
              </a:ext>
            </a:extLst>
          </p:cNvPr>
          <p:cNvSpPr>
            <a:spLocks noGrp="1"/>
          </p:cNvSpPr>
          <p:nvPr>
            <p:ph type="title"/>
          </p:nvPr>
        </p:nvSpPr>
        <p:spPr/>
        <p:txBody>
          <a:bodyPr/>
          <a:lstStyle/>
          <a:p>
            <a:r>
              <a:rPr lang="de-DE"/>
              <a:t>Mastertitelformat bearbeiten</a:t>
            </a:r>
            <a:endParaRPr lang="en-GB"/>
          </a:p>
        </p:txBody>
      </p:sp>
      <p:sp>
        <p:nvSpPr>
          <p:cNvPr id="3" name="Inhaltsplatzhalter 2">
            <a:extLst>
              <a:ext uri="{FF2B5EF4-FFF2-40B4-BE49-F238E27FC236}">
                <a16:creationId xmlns:a16="http://schemas.microsoft.com/office/drawing/2014/main" id="{6B277BF2-C658-41D4-B9FA-897CD533735F}"/>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8AC2AF90-6EE8-48CC-BF83-27D2C63A49AD}"/>
              </a:ext>
            </a:extLst>
          </p:cNvPr>
          <p:cNvSpPr>
            <a:spLocks noGrp="1"/>
          </p:cNvSpPr>
          <p:nvPr>
            <p:ph type="dt" sz="half" idx="10"/>
          </p:nvPr>
        </p:nvSpPr>
        <p:spPr/>
        <p:txBody>
          <a:bodyPr/>
          <a:lstStyle/>
          <a:p>
            <a:fld id="{30A14AA7-163D-42A3-AC60-57FB801BE65D}" type="datetime1">
              <a:rPr lang="en-GB" smtClean="0"/>
              <a:t>26/05/2020</a:t>
            </a:fld>
            <a:endParaRPr lang="en-GB"/>
          </a:p>
        </p:txBody>
      </p:sp>
      <p:sp>
        <p:nvSpPr>
          <p:cNvPr id="5" name="Fußzeilenplatzhalter 4">
            <a:extLst>
              <a:ext uri="{FF2B5EF4-FFF2-40B4-BE49-F238E27FC236}">
                <a16:creationId xmlns:a16="http://schemas.microsoft.com/office/drawing/2014/main" id="{7F33FEB7-CD92-40A2-BAC1-2D3997DA35DA}"/>
              </a:ext>
            </a:extLst>
          </p:cNvPr>
          <p:cNvSpPr>
            <a:spLocks noGrp="1"/>
          </p:cNvSpPr>
          <p:nvPr>
            <p:ph type="ftr" sz="quarter" idx="11"/>
          </p:nvPr>
        </p:nvSpPr>
        <p:spPr/>
        <p:txBody>
          <a:body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1B1BFC63-61CC-44D3-AD64-3EBACCC7E77A}"/>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221566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66D539-E7B4-4209-A168-6CBD2892A2AC}"/>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GB"/>
          </a:p>
        </p:txBody>
      </p:sp>
      <p:sp>
        <p:nvSpPr>
          <p:cNvPr id="3" name="Textplatzhalter 2">
            <a:extLst>
              <a:ext uri="{FF2B5EF4-FFF2-40B4-BE49-F238E27FC236}">
                <a16:creationId xmlns:a16="http://schemas.microsoft.com/office/drawing/2014/main" id="{F1130A39-6382-4209-AA27-3998FF538A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AF7181AC-C91F-41DE-94E2-4898CD850676}"/>
              </a:ext>
            </a:extLst>
          </p:cNvPr>
          <p:cNvSpPr>
            <a:spLocks noGrp="1"/>
          </p:cNvSpPr>
          <p:nvPr>
            <p:ph type="dt" sz="half" idx="10"/>
          </p:nvPr>
        </p:nvSpPr>
        <p:spPr/>
        <p:txBody>
          <a:bodyPr/>
          <a:lstStyle/>
          <a:p>
            <a:fld id="{EAA8B1B8-F188-4679-B471-EC8795DE93D1}" type="datetime1">
              <a:rPr lang="en-GB" smtClean="0"/>
              <a:t>26/05/2020</a:t>
            </a:fld>
            <a:endParaRPr lang="en-GB"/>
          </a:p>
        </p:txBody>
      </p:sp>
      <p:sp>
        <p:nvSpPr>
          <p:cNvPr id="5" name="Fußzeilenplatzhalter 4">
            <a:extLst>
              <a:ext uri="{FF2B5EF4-FFF2-40B4-BE49-F238E27FC236}">
                <a16:creationId xmlns:a16="http://schemas.microsoft.com/office/drawing/2014/main" id="{14D502FC-C7E9-41B3-BC6F-AA5817B81BD6}"/>
              </a:ext>
            </a:extLst>
          </p:cNvPr>
          <p:cNvSpPr>
            <a:spLocks noGrp="1"/>
          </p:cNvSpPr>
          <p:nvPr>
            <p:ph type="ftr" sz="quarter" idx="11"/>
          </p:nvPr>
        </p:nvSpPr>
        <p:spPr/>
        <p:txBody>
          <a:body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AFEB20DF-F5F3-4FE2-AF05-D4E04E89982A}"/>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448345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F658B7-AA7C-4625-A701-CA551D9D25B9}"/>
              </a:ext>
            </a:extLst>
          </p:cNvPr>
          <p:cNvSpPr>
            <a:spLocks noGrp="1"/>
          </p:cNvSpPr>
          <p:nvPr>
            <p:ph type="title"/>
          </p:nvPr>
        </p:nvSpPr>
        <p:spPr/>
        <p:txBody>
          <a:bodyPr/>
          <a:lstStyle/>
          <a:p>
            <a:r>
              <a:rPr lang="de-DE"/>
              <a:t>Mastertitelformat bearbeiten</a:t>
            </a:r>
            <a:endParaRPr lang="en-GB"/>
          </a:p>
        </p:txBody>
      </p:sp>
      <p:sp>
        <p:nvSpPr>
          <p:cNvPr id="3" name="Inhaltsplatzhalter 2">
            <a:extLst>
              <a:ext uri="{FF2B5EF4-FFF2-40B4-BE49-F238E27FC236}">
                <a16:creationId xmlns:a16="http://schemas.microsoft.com/office/drawing/2014/main" id="{7710F4DE-62B6-4FAB-985C-03EEC4BFB55B}"/>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Inhaltsplatzhalter 3">
            <a:extLst>
              <a:ext uri="{FF2B5EF4-FFF2-40B4-BE49-F238E27FC236}">
                <a16:creationId xmlns:a16="http://schemas.microsoft.com/office/drawing/2014/main" id="{4F368A7A-A8E6-4105-801B-E57EF3BFB9D9}"/>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5" name="Datumsplatzhalter 4">
            <a:extLst>
              <a:ext uri="{FF2B5EF4-FFF2-40B4-BE49-F238E27FC236}">
                <a16:creationId xmlns:a16="http://schemas.microsoft.com/office/drawing/2014/main" id="{F9B33AEC-CED7-48E3-98F5-776A43729C21}"/>
              </a:ext>
            </a:extLst>
          </p:cNvPr>
          <p:cNvSpPr>
            <a:spLocks noGrp="1"/>
          </p:cNvSpPr>
          <p:nvPr>
            <p:ph type="dt" sz="half" idx="10"/>
          </p:nvPr>
        </p:nvSpPr>
        <p:spPr/>
        <p:txBody>
          <a:bodyPr/>
          <a:lstStyle/>
          <a:p>
            <a:fld id="{528610DF-E38D-4BC7-84B9-600BD9620EA0}" type="datetime1">
              <a:rPr lang="en-GB" smtClean="0"/>
              <a:t>26/05/2020</a:t>
            </a:fld>
            <a:endParaRPr lang="en-GB"/>
          </a:p>
        </p:txBody>
      </p:sp>
      <p:sp>
        <p:nvSpPr>
          <p:cNvPr id="6" name="Fußzeilenplatzhalter 5">
            <a:extLst>
              <a:ext uri="{FF2B5EF4-FFF2-40B4-BE49-F238E27FC236}">
                <a16:creationId xmlns:a16="http://schemas.microsoft.com/office/drawing/2014/main" id="{2C89B007-912A-41F4-82AB-4AD087A4CF0A}"/>
              </a:ext>
            </a:extLst>
          </p:cNvPr>
          <p:cNvSpPr>
            <a:spLocks noGrp="1"/>
          </p:cNvSpPr>
          <p:nvPr>
            <p:ph type="ftr" sz="quarter" idx="11"/>
          </p:nvPr>
        </p:nvSpPr>
        <p:spPr/>
        <p:txBody>
          <a:bodyPr/>
          <a:lstStyle/>
          <a:p>
            <a:r>
              <a:rPr lang="en-GB"/>
              <a:t>Mobile Computing - Neighbour in Need - Fanni Marosi, Ebru Özcelik - SS 2020</a:t>
            </a:r>
          </a:p>
        </p:txBody>
      </p:sp>
      <p:sp>
        <p:nvSpPr>
          <p:cNvPr id="7" name="Foliennummernplatzhalter 6">
            <a:extLst>
              <a:ext uri="{FF2B5EF4-FFF2-40B4-BE49-F238E27FC236}">
                <a16:creationId xmlns:a16="http://schemas.microsoft.com/office/drawing/2014/main" id="{BDD93AC1-9F82-43B8-80B1-413BB4DD1576}"/>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716136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24D808-E779-4715-930E-0B73D7C17386}"/>
              </a:ext>
            </a:extLst>
          </p:cNvPr>
          <p:cNvSpPr>
            <a:spLocks noGrp="1"/>
          </p:cNvSpPr>
          <p:nvPr>
            <p:ph type="title"/>
          </p:nvPr>
        </p:nvSpPr>
        <p:spPr>
          <a:xfrm>
            <a:off x="839788" y="365125"/>
            <a:ext cx="10515600" cy="1325563"/>
          </a:xfrm>
        </p:spPr>
        <p:txBody>
          <a:bodyPr/>
          <a:lstStyle/>
          <a:p>
            <a:r>
              <a:rPr lang="de-DE"/>
              <a:t>Mastertitelformat bearbeiten</a:t>
            </a:r>
            <a:endParaRPr lang="en-GB"/>
          </a:p>
        </p:txBody>
      </p:sp>
      <p:sp>
        <p:nvSpPr>
          <p:cNvPr id="3" name="Textplatzhalter 2">
            <a:extLst>
              <a:ext uri="{FF2B5EF4-FFF2-40B4-BE49-F238E27FC236}">
                <a16:creationId xmlns:a16="http://schemas.microsoft.com/office/drawing/2014/main" id="{F908F02F-F71C-4F28-AC09-C5F096510E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CAA90C06-A295-45D1-848C-B05B4F211F6D}"/>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5" name="Textplatzhalter 4">
            <a:extLst>
              <a:ext uri="{FF2B5EF4-FFF2-40B4-BE49-F238E27FC236}">
                <a16:creationId xmlns:a16="http://schemas.microsoft.com/office/drawing/2014/main" id="{099DEB03-E42A-4F75-B3F9-CB5F651916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FB8665BC-2F89-4556-B1F3-0EEC5099BD93}"/>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7" name="Datumsplatzhalter 6">
            <a:extLst>
              <a:ext uri="{FF2B5EF4-FFF2-40B4-BE49-F238E27FC236}">
                <a16:creationId xmlns:a16="http://schemas.microsoft.com/office/drawing/2014/main" id="{EA54D88E-2B3C-4B7F-8385-5DE4F81E7D55}"/>
              </a:ext>
            </a:extLst>
          </p:cNvPr>
          <p:cNvSpPr>
            <a:spLocks noGrp="1"/>
          </p:cNvSpPr>
          <p:nvPr>
            <p:ph type="dt" sz="half" idx="10"/>
          </p:nvPr>
        </p:nvSpPr>
        <p:spPr/>
        <p:txBody>
          <a:bodyPr/>
          <a:lstStyle/>
          <a:p>
            <a:fld id="{FDB7F721-FC5F-4525-8F81-408F8E2C3DDA}" type="datetime1">
              <a:rPr lang="en-GB" smtClean="0"/>
              <a:t>26/05/2020</a:t>
            </a:fld>
            <a:endParaRPr lang="en-GB"/>
          </a:p>
        </p:txBody>
      </p:sp>
      <p:sp>
        <p:nvSpPr>
          <p:cNvPr id="8" name="Fußzeilenplatzhalter 7">
            <a:extLst>
              <a:ext uri="{FF2B5EF4-FFF2-40B4-BE49-F238E27FC236}">
                <a16:creationId xmlns:a16="http://schemas.microsoft.com/office/drawing/2014/main" id="{F86A3C01-C234-4E37-9DAD-0766C223867C}"/>
              </a:ext>
            </a:extLst>
          </p:cNvPr>
          <p:cNvSpPr>
            <a:spLocks noGrp="1"/>
          </p:cNvSpPr>
          <p:nvPr>
            <p:ph type="ftr" sz="quarter" idx="11"/>
          </p:nvPr>
        </p:nvSpPr>
        <p:spPr/>
        <p:txBody>
          <a:bodyPr/>
          <a:lstStyle/>
          <a:p>
            <a:r>
              <a:rPr lang="en-GB"/>
              <a:t>Mobile Computing - Neighbour in Need - Fanni Marosi, Ebru Özcelik - SS 2020</a:t>
            </a:r>
          </a:p>
        </p:txBody>
      </p:sp>
      <p:sp>
        <p:nvSpPr>
          <p:cNvPr id="9" name="Foliennummernplatzhalter 8">
            <a:extLst>
              <a:ext uri="{FF2B5EF4-FFF2-40B4-BE49-F238E27FC236}">
                <a16:creationId xmlns:a16="http://schemas.microsoft.com/office/drawing/2014/main" id="{5CEE1C3B-5EBA-4329-8131-A3B4096BB450}"/>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133145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F3E653-ADAC-4B29-AC1A-EBF6483E366F}"/>
              </a:ext>
            </a:extLst>
          </p:cNvPr>
          <p:cNvSpPr>
            <a:spLocks noGrp="1"/>
          </p:cNvSpPr>
          <p:nvPr>
            <p:ph type="title"/>
          </p:nvPr>
        </p:nvSpPr>
        <p:spPr/>
        <p:txBody>
          <a:bodyPr/>
          <a:lstStyle/>
          <a:p>
            <a:r>
              <a:rPr lang="de-DE"/>
              <a:t>Mastertitelformat bearbeiten</a:t>
            </a:r>
            <a:endParaRPr lang="en-GB"/>
          </a:p>
        </p:txBody>
      </p:sp>
      <p:sp>
        <p:nvSpPr>
          <p:cNvPr id="3" name="Datumsplatzhalter 2">
            <a:extLst>
              <a:ext uri="{FF2B5EF4-FFF2-40B4-BE49-F238E27FC236}">
                <a16:creationId xmlns:a16="http://schemas.microsoft.com/office/drawing/2014/main" id="{DA75A52C-8B48-474D-A4E2-3BB1AF03A739}"/>
              </a:ext>
            </a:extLst>
          </p:cNvPr>
          <p:cNvSpPr>
            <a:spLocks noGrp="1"/>
          </p:cNvSpPr>
          <p:nvPr>
            <p:ph type="dt" sz="half" idx="10"/>
          </p:nvPr>
        </p:nvSpPr>
        <p:spPr/>
        <p:txBody>
          <a:bodyPr/>
          <a:lstStyle/>
          <a:p>
            <a:fld id="{125B2B50-1383-49ED-BED8-F3F39E182F7D}" type="datetime1">
              <a:rPr lang="en-GB" smtClean="0"/>
              <a:t>26/05/2020</a:t>
            </a:fld>
            <a:endParaRPr lang="en-GB"/>
          </a:p>
        </p:txBody>
      </p:sp>
      <p:sp>
        <p:nvSpPr>
          <p:cNvPr id="4" name="Fußzeilenplatzhalter 3">
            <a:extLst>
              <a:ext uri="{FF2B5EF4-FFF2-40B4-BE49-F238E27FC236}">
                <a16:creationId xmlns:a16="http://schemas.microsoft.com/office/drawing/2014/main" id="{8DEB0C5B-F0B1-4A6A-B9DF-13E043642934}"/>
              </a:ext>
            </a:extLst>
          </p:cNvPr>
          <p:cNvSpPr>
            <a:spLocks noGrp="1"/>
          </p:cNvSpPr>
          <p:nvPr>
            <p:ph type="ftr" sz="quarter" idx="11"/>
          </p:nvPr>
        </p:nvSpPr>
        <p:spPr/>
        <p:txBody>
          <a:bodyPr/>
          <a:lstStyle/>
          <a:p>
            <a:r>
              <a:rPr lang="en-GB"/>
              <a:t>Mobile Computing - Neighbour in Need - Fanni Marosi, Ebru Özcelik - SS 2020</a:t>
            </a:r>
          </a:p>
        </p:txBody>
      </p:sp>
      <p:sp>
        <p:nvSpPr>
          <p:cNvPr id="5" name="Foliennummernplatzhalter 4">
            <a:extLst>
              <a:ext uri="{FF2B5EF4-FFF2-40B4-BE49-F238E27FC236}">
                <a16:creationId xmlns:a16="http://schemas.microsoft.com/office/drawing/2014/main" id="{227130BC-4DF7-4336-8E65-3B666756BF1C}"/>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189974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E485ACD1-6622-402E-8BBA-A2FA3FDB8DA4}"/>
              </a:ext>
            </a:extLst>
          </p:cNvPr>
          <p:cNvSpPr>
            <a:spLocks noGrp="1"/>
          </p:cNvSpPr>
          <p:nvPr>
            <p:ph type="dt" sz="half" idx="10"/>
          </p:nvPr>
        </p:nvSpPr>
        <p:spPr/>
        <p:txBody>
          <a:bodyPr/>
          <a:lstStyle/>
          <a:p>
            <a:fld id="{FA3E6102-A7C5-4A7A-AA6A-AC697A5EFDC2}" type="datetime1">
              <a:rPr lang="en-GB" smtClean="0"/>
              <a:t>26/05/2020</a:t>
            </a:fld>
            <a:endParaRPr lang="en-GB"/>
          </a:p>
        </p:txBody>
      </p:sp>
      <p:sp>
        <p:nvSpPr>
          <p:cNvPr id="3" name="Fußzeilenplatzhalter 2">
            <a:extLst>
              <a:ext uri="{FF2B5EF4-FFF2-40B4-BE49-F238E27FC236}">
                <a16:creationId xmlns:a16="http://schemas.microsoft.com/office/drawing/2014/main" id="{B537E54F-367C-4F5C-8703-F7FE8FEF48E3}"/>
              </a:ext>
            </a:extLst>
          </p:cNvPr>
          <p:cNvSpPr>
            <a:spLocks noGrp="1"/>
          </p:cNvSpPr>
          <p:nvPr>
            <p:ph type="ftr" sz="quarter" idx="11"/>
          </p:nvPr>
        </p:nvSpPr>
        <p:spPr/>
        <p:txBody>
          <a:bodyPr/>
          <a:lstStyle/>
          <a:p>
            <a:r>
              <a:rPr lang="en-GB"/>
              <a:t>Mobile Computing - Neighbour in Need - Fanni Marosi, Ebru Özcelik - SS 2020</a:t>
            </a:r>
          </a:p>
        </p:txBody>
      </p:sp>
      <p:sp>
        <p:nvSpPr>
          <p:cNvPr id="4" name="Foliennummernplatzhalter 3">
            <a:extLst>
              <a:ext uri="{FF2B5EF4-FFF2-40B4-BE49-F238E27FC236}">
                <a16:creationId xmlns:a16="http://schemas.microsoft.com/office/drawing/2014/main" id="{0BFFA070-A99C-4237-A4AF-5787EE6A97AF}"/>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28781937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364FB0B-E1FB-48F1-AA39-21845EBB47BA}"/>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GB"/>
          </a:p>
        </p:txBody>
      </p:sp>
      <p:sp>
        <p:nvSpPr>
          <p:cNvPr id="3" name="Inhaltsplatzhalter 2">
            <a:extLst>
              <a:ext uri="{FF2B5EF4-FFF2-40B4-BE49-F238E27FC236}">
                <a16:creationId xmlns:a16="http://schemas.microsoft.com/office/drawing/2014/main" id="{B1F9F93B-AC49-439E-B559-F2EB581ADE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Textplatzhalter 3">
            <a:extLst>
              <a:ext uri="{FF2B5EF4-FFF2-40B4-BE49-F238E27FC236}">
                <a16:creationId xmlns:a16="http://schemas.microsoft.com/office/drawing/2014/main" id="{9F260218-4770-4050-8F8D-446DE18467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FCC20DBA-155A-45D6-B0E2-D829C0E5C17F}"/>
              </a:ext>
            </a:extLst>
          </p:cNvPr>
          <p:cNvSpPr>
            <a:spLocks noGrp="1"/>
          </p:cNvSpPr>
          <p:nvPr>
            <p:ph type="dt" sz="half" idx="10"/>
          </p:nvPr>
        </p:nvSpPr>
        <p:spPr/>
        <p:txBody>
          <a:bodyPr/>
          <a:lstStyle/>
          <a:p>
            <a:fld id="{498935BB-3C09-40AE-A4B8-14CD412087AB}" type="datetime1">
              <a:rPr lang="en-GB" smtClean="0"/>
              <a:t>26/05/2020</a:t>
            </a:fld>
            <a:endParaRPr lang="en-GB"/>
          </a:p>
        </p:txBody>
      </p:sp>
      <p:sp>
        <p:nvSpPr>
          <p:cNvPr id="6" name="Fußzeilenplatzhalter 5">
            <a:extLst>
              <a:ext uri="{FF2B5EF4-FFF2-40B4-BE49-F238E27FC236}">
                <a16:creationId xmlns:a16="http://schemas.microsoft.com/office/drawing/2014/main" id="{B3B8070D-9FEB-40CF-9BCB-8BEB47EC5A06}"/>
              </a:ext>
            </a:extLst>
          </p:cNvPr>
          <p:cNvSpPr>
            <a:spLocks noGrp="1"/>
          </p:cNvSpPr>
          <p:nvPr>
            <p:ph type="ftr" sz="quarter" idx="11"/>
          </p:nvPr>
        </p:nvSpPr>
        <p:spPr/>
        <p:txBody>
          <a:bodyPr/>
          <a:lstStyle/>
          <a:p>
            <a:r>
              <a:rPr lang="en-GB"/>
              <a:t>Mobile Computing - Neighbour in Need - Fanni Marosi, Ebru Özcelik - SS 2020</a:t>
            </a:r>
          </a:p>
        </p:txBody>
      </p:sp>
      <p:sp>
        <p:nvSpPr>
          <p:cNvPr id="7" name="Foliennummernplatzhalter 6">
            <a:extLst>
              <a:ext uri="{FF2B5EF4-FFF2-40B4-BE49-F238E27FC236}">
                <a16:creationId xmlns:a16="http://schemas.microsoft.com/office/drawing/2014/main" id="{E86F7CE6-9991-49CA-9C12-70B5F6406198}"/>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550969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4C95706-A214-4563-ABAF-C1025B320C0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GB"/>
          </a:p>
        </p:txBody>
      </p:sp>
      <p:sp>
        <p:nvSpPr>
          <p:cNvPr id="3" name="Bildplatzhalter 2">
            <a:extLst>
              <a:ext uri="{FF2B5EF4-FFF2-40B4-BE49-F238E27FC236}">
                <a16:creationId xmlns:a16="http://schemas.microsoft.com/office/drawing/2014/main" id="{9671F49F-8AE1-45E6-9BA6-874ED00010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platzhalter 3">
            <a:extLst>
              <a:ext uri="{FF2B5EF4-FFF2-40B4-BE49-F238E27FC236}">
                <a16:creationId xmlns:a16="http://schemas.microsoft.com/office/drawing/2014/main" id="{F8971DFA-5B1A-466E-B35E-EE98C04BFC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CC0113BA-F0C2-4A40-A6A0-04F9995B0325}"/>
              </a:ext>
            </a:extLst>
          </p:cNvPr>
          <p:cNvSpPr>
            <a:spLocks noGrp="1"/>
          </p:cNvSpPr>
          <p:nvPr>
            <p:ph type="dt" sz="half" idx="10"/>
          </p:nvPr>
        </p:nvSpPr>
        <p:spPr/>
        <p:txBody>
          <a:bodyPr/>
          <a:lstStyle/>
          <a:p>
            <a:fld id="{624913C9-F6AC-49E6-9A4A-79681B6E76EC}" type="datetime1">
              <a:rPr lang="en-GB" smtClean="0"/>
              <a:t>26/05/2020</a:t>
            </a:fld>
            <a:endParaRPr lang="en-GB"/>
          </a:p>
        </p:txBody>
      </p:sp>
      <p:sp>
        <p:nvSpPr>
          <p:cNvPr id="6" name="Fußzeilenplatzhalter 5">
            <a:extLst>
              <a:ext uri="{FF2B5EF4-FFF2-40B4-BE49-F238E27FC236}">
                <a16:creationId xmlns:a16="http://schemas.microsoft.com/office/drawing/2014/main" id="{750D2EA1-1930-4CF3-B19C-AC5415683E47}"/>
              </a:ext>
            </a:extLst>
          </p:cNvPr>
          <p:cNvSpPr>
            <a:spLocks noGrp="1"/>
          </p:cNvSpPr>
          <p:nvPr>
            <p:ph type="ftr" sz="quarter" idx="11"/>
          </p:nvPr>
        </p:nvSpPr>
        <p:spPr/>
        <p:txBody>
          <a:bodyPr/>
          <a:lstStyle/>
          <a:p>
            <a:r>
              <a:rPr lang="en-GB"/>
              <a:t>Mobile Computing - Neighbour in Need - Fanni Marosi, Ebru Özcelik - SS 2020</a:t>
            </a:r>
          </a:p>
        </p:txBody>
      </p:sp>
      <p:sp>
        <p:nvSpPr>
          <p:cNvPr id="7" name="Foliennummernplatzhalter 6">
            <a:extLst>
              <a:ext uri="{FF2B5EF4-FFF2-40B4-BE49-F238E27FC236}">
                <a16:creationId xmlns:a16="http://schemas.microsoft.com/office/drawing/2014/main" id="{A7A69D12-6906-4F99-8F75-03D1E05216F4}"/>
              </a:ext>
            </a:extLst>
          </p:cNvPr>
          <p:cNvSpPr>
            <a:spLocks noGrp="1"/>
          </p:cNvSpPr>
          <p:nvPr>
            <p:ph type="sldNum" sz="quarter" idx="12"/>
          </p:nvPr>
        </p:nvSpPr>
        <p:spPr/>
        <p:txBody>
          <a:bodyPr/>
          <a:lstStyle/>
          <a:p>
            <a:fld id="{ED4CA06D-01CE-4A95-950B-F226FA366449}" type="slidenum">
              <a:rPr lang="en-GB" smtClean="0"/>
              <a:t>‹Nr.›</a:t>
            </a:fld>
            <a:endParaRPr lang="en-GB"/>
          </a:p>
        </p:txBody>
      </p:sp>
    </p:spTree>
    <p:extLst>
      <p:ext uri="{BB962C8B-B14F-4D97-AF65-F5344CB8AC3E}">
        <p14:creationId xmlns:p14="http://schemas.microsoft.com/office/powerpoint/2010/main" val="3724614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18375FE8-A59D-4EB3-8AD5-587D3B3D71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GB"/>
          </a:p>
        </p:txBody>
      </p:sp>
      <p:sp>
        <p:nvSpPr>
          <p:cNvPr id="3" name="Textplatzhalter 2">
            <a:extLst>
              <a:ext uri="{FF2B5EF4-FFF2-40B4-BE49-F238E27FC236}">
                <a16:creationId xmlns:a16="http://schemas.microsoft.com/office/drawing/2014/main" id="{C49A5A2C-BB31-4997-A037-E2C56672465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GB"/>
          </a:p>
        </p:txBody>
      </p:sp>
      <p:sp>
        <p:nvSpPr>
          <p:cNvPr id="4" name="Datumsplatzhalter 3">
            <a:extLst>
              <a:ext uri="{FF2B5EF4-FFF2-40B4-BE49-F238E27FC236}">
                <a16:creationId xmlns:a16="http://schemas.microsoft.com/office/drawing/2014/main" id="{E9706CF5-5BCA-40E9-8122-1FB9CBE024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FABEFA-E8CC-488E-B902-D167B9D4EEEC}" type="datetime1">
              <a:rPr lang="en-GB" smtClean="0"/>
              <a:t>26/05/2020</a:t>
            </a:fld>
            <a:endParaRPr lang="en-GB"/>
          </a:p>
        </p:txBody>
      </p:sp>
      <p:sp>
        <p:nvSpPr>
          <p:cNvPr id="5" name="Fußzeilenplatzhalter 4">
            <a:extLst>
              <a:ext uri="{FF2B5EF4-FFF2-40B4-BE49-F238E27FC236}">
                <a16:creationId xmlns:a16="http://schemas.microsoft.com/office/drawing/2014/main" id="{42DD788B-FF88-4E70-A960-A4AFBEB8D1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Mobile Computing - Neighbour in Need - Fanni Marosi, Ebru Özcelik - SS 2020</a:t>
            </a:r>
          </a:p>
        </p:txBody>
      </p:sp>
      <p:sp>
        <p:nvSpPr>
          <p:cNvPr id="6" name="Foliennummernplatzhalter 5">
            <a:extLst>
              <a:ext uri="{FF2B5EF4-FFF2-40B4-BE49-F238E27FC236}">
                <a16:creationId xmlns:a16="http://schemas.microsoft.com/office/drawing/2014/main" id="{6584A7BD-D5C5-4662-9AA0-DD038ABC1E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4CA06D-01CE-4A95-950B-F226FA366449}" type="slidenum">
              <a:rPr lang="en-GB" smtClean="0"/>
              <a:t>‹Nr.›</a:t>
            </a:fld>
            <a:endParaRPr lang="en-GB"/>
          </a:p>
        </p:txBody>
      </p:sp>
    </p:spTree>
    <p:extLst>
      <p:ext uri="{BB962C8B-B14F-4D97-AF65-F5344CB8AC3E}">
        <p14:creationId xmlns:p14="http://schemas.microsoft.com/office/powerpoint/2010/main" val="5875190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0BC9EFE1-D8CB-4668-9980-DB108327A7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6271569"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7CBAE1BD-B8E4-4029-8AA2-C77E4FED98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Textfeld 7">
            <a:extLst>
              <a:ext uri="{FF2B5EF4-FFF2-40B4-BE49-F238E27FC236}">
                <a16:creationId xmlns:a16="http://schemas.microsoft.com/office/drawing/2014/main" id="{7C29D1DA-D0B2-4FF7-926D-47FBD909133D}"/>
              </a:ext>
            </a:extLst>
          </p:cNvPr>
          <p:cNvSpPr txBox="1"/>
          <p:nvPr/>
        </p:nvSpPr>
        <p:spPr>
          <a:xfrm>
            <a:off x="6428573" y="1628776"/>
            <a:ext cx="5606117" cy="3831932"/>
          </a:xfrm>
          <a:prstGeom prst="rect">
            <a:avLst/>
          </a:prstGeom>
        </p:spPr>
        <p:txBody>
          <a:bodyPr vert="horz" lIns="91440" tIns="45720" rIns="91440" bIns="45720" rtlCol="0" anchor="t">
            <a:normAutofit fontScale="92500" lnSpcReduction="10000"/>
          </a:bodyPr>
          <a:lstStyle/>
          <a:p>
            <a:pPr>
              <a:lnSpc>
                <a:spcPct val="90000"/>
              </a:lnSpc>
              <a:spcBef>
                <a:spcPct val="0"/>
              </a:spcBef>
              <a:spcAft>
                <a:spcPts val="600"/>
              </a:spcAft>
            </a:pPr>
            <a:r>
              <a:rPr lang="en-US" sz="3600" dirty="0">
                <a:solidFill>
                  <a:srgbClr val="000000"/>
                </a:solidFill>
                <a:latin typeface="+mj-lt"/>
                <a:ea typeface="+mj-ea"/>
                <a:cs typeface="+mj-cs"/>
              </a:rPr>
              <a:t>Mobile Computing</a:t>
            </a:r>
          </a:p>
          <a:p>
            <a:pPr>
              <a:lnSpc>
                <a:spcPct val="90000"/>
              </a:lnSpc>
              <a:spcBef>
                <a:spcPct val="0"/>
              </a:spcBef>
              <a:spcAft>
                <a:spcPts val="600"/>
              </a:spcAft>
            </a:pPr>
            <a:r>
              <a:rPr lang="en-US" sz="3600" dirty="0">
                <a:solidFill>
                  <a:srgbClr val="000000"/>
                </a:solidFill>
                <a:latin typeface="+mj-lt"/>
                <a:ea typeface="+mj-ea"/>
                <a:cs typeface="+mj-cs"/>
              </a:rPr>
              <a:t>SS 2020</a:t>
            </a:r>
            <a:br>
              <a:rPr lang="en-US" sz="4600" dirty="0">
                <a:solidFill>
                  <a:srgbClr val="000000"/>
                </a:solidFill>
                <a:latin typeface="+mj-lt"/>
                <a:ea typeface="+mj-ea"/>
                <a:cs typeface="+mj-cs"/>
              </a:rPr>
            </a:br>
            <a:br>
              <a:rPr lang="en-US" sz="4600" dirty="0">
                <a:solidFill>
                  <a:srgbClr val="000000"/>
                </a:solidFill>
                <a:latin typeface="+mj-lt"/>
                <a:ea typeface="+mj-ea"/>
                <a:cs typeface="+mj-cs"/>
              </a:rPr>
            </a:br>
            <a:r>
              <a:rPr lang="en-US" sz="5200" b="1" dirty="0" err="1">
                <a:solidFill>
                  <a:srgbClr val="000000"/>
                </a:solidFill>
                <a:latin typeface="+mj-lt"/>
                <a:ea typeface="+mj-ea"/>
                <a:cs typeface="+mj-cs"/>
              </a:rPr>
              <a:t>Neighbour</a:t>
            </a:r>
            <a:r>
              <a:rPr lang="en-US" sz="5200" b="1" dirty="0">
                <a:solidFill>
                  <a:srgbClr val="000000"/>
                </a:solidFill>
                <a:latin typeface="+mj-lt"/>
                <a:ea typeface="+mj-ea"/>
                <a:cs typeface="+mj-cs"/>
              </a:rPr>
              <a:t> in Need</a:t>
            </a:r>
            <a:br>
              <a:rPr lang="en-US" sz="4600" dirty="0">
                <a:solidFill>
                  <a:srgbClr val="000000"/>
                </a:solidFill>
                <a:latin typeface="+mj-lt"/>
                <a:ea typeface="+mj-ea"/>
                <a:cs typeface="+mj-cs"/>
              </a:rPr>
            </a:br>
            <a:br>
              <a:rPr lang="en-US" sz="4600" dirty="0">
                <a:solidFill>
                  <a:srgbClr val="000000"/>
                </a:solidFill>
                <a:latin typeface="+mj-lt"/>
                <a:ea typeface="+mj-ea"/>
                <a:cs typeface="+mj-cs"/>
              </a:rPr>
            </a:br>
            <a:r>
              <a:rPr lang="en-US" sz="3600" dirty="0" err="1">
                <a:solidFill>
                  <a:srgbClr val="000000"/>
                </a:solidFill>
                <a:latin typeface="+mj-lt"/>
                <a:ea typeface="+mj-ea"/>
                <a:cs typeface="+mj-cs"/>
              </a:rPr>
              <a:t>Fanni</a:t>
            </a:r>
            <a:r>
              <a:rPr lang="en-US" sz="3600" dirty="0">
                <a:solidFill>
                  <a:srgbClr val="000000"/>
                </a:solidFill>
                <a:latin typeface="+mj-lt"/>
                <a:ea typeface="+mj-ea"/>
                <a:cs typeface="+mj-cs"/>
              </a:rPr>
              <a:t> </a:t>
            </a:r>
            <a:r>
              <a:rPr lang="en-US" sz="3600" dirty="0" err="1">
                <a:solidFill>
                  <a:srgbClr val="000000"/>
                </a:solidFill>
                <a:latin typeface="+mj-lt"/>
                <a:ea typeface="+mj-ea"/>
                <a:cs typeface="+mj-cs"/>
              </a:rPr>
              <a:t>Marosi</a:t>
            </a:r>
            <a:r>
              <a:rPr lang="en-US" sz="3600" dirty="0">
                <a:solidFill>
                  <a:srgbClr val="000000"/>
                </a:solidFill>
                <a:latin typeface="+mj-lt"/>
                <a:ea typeface="+mj-ea"/>
                <a:cs typeface="+mj-cs"/>
              </a:rPr>
              <a:t>, </a:t>
            </a:r>
            <a:r>
              <a:rPr lang="en-GB" sz="3600" dirty="0">
                <a:solidFill>
                  <a:srgbClr val="000000"/>
                </a:solidFill>
                <a:latin typeface="+mj-lt"/>
                <a:ea typeface="+mj-ea"/>
                <a:cs typeface="+mj-cs"/>
              </a:rPr>
              <a:t>764345</a:t>
            </a:r>
            <a:br>
              <a:rPr lang="en-US" sz="3600" dirty="0">
                <a:solidFill>
                  <a:srgbClr val="000000"/>
                </a:solidFill>
                <a:latin typeface="+mj-lt"/>
                <a:ea typeface="+mj-ea"/>
                <a:cs typeface="+mj-cs"/>
              </a:rPr>
            </a:br>
            <a:r>
              <a:rPr lang="en-US" sz="3600" dirty="0">
                <a:solidFill>
                  <a:srgbClr val="000000"/>
                </a:solidFill>
                <a:latin typeface="+mj-lt"/>
                <a:ea typeface="+mj-ea"/>
                <a:cs typeface="+mj-cs"/>
              </a:rPr>
              <a:t>Ebru Özcelik, 764249</a:t>
            </a:r>
            <a:br>
              <a:rPr lang="en-US" sz="1100" dirty="0">
                <a:solidFill>
                  <a:srgbClr val="000000"/>
                </a:solidFill>
                <a:latin typeface="+mj-lt"/>
                <a:ea typeface="+mj-ea"/>
                <a:cs typeface="+mj-cs"/>
              </a:rPr>
            </a:br>
            <a:endParaRPr lang="en-US" sz="1100" dirty="0">
              <a:solidFill>
                <a:srgbClr val="000000"/>
              </a:solidFill>
              <a:latin typeface="+mj-lt"/>
              <a:ea typeface="+mj-ea"/>
              <a:cs typeface="+mj-cs"/>
            </a:endParaRPr>
          </a:p>
        </p:txBody>
      </p:sp>
      <p:sp>
        <p:nvSpPr>
          <p:cNvPr id="17" name="Freeform 49">
            <a:extLst>
              <a:ext uri="{FF2B5EF4-FFF2-40B4-BE49-F238E27FC236}">
                <a16:creationId xmlns:a16="http://schemas.microsoft.com/office/drawing/2014/main" id="{77DA6D33-2D62-458C-BF5D-DBF612FD5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accent3"/>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Grafik 4" descr="Ein Bild, das Gebäude, draußen, Haus, Front enthält.&#10;&#10;Automatisch generierte Beschreibung">
            <a:extLst>
              <a:ext uri="{FF2B5EF4-FFF2-40B4-BE49-F238E27FC236}">
                <a16:creationId xmlns:a16="http://schemas.microsoft.com/office/drawing/2014/main" id="{432A1711-03FE-494A-B45F-BC55636ED407}"/>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t="24864" r="1" b="10407"/>
          <a:stretch/>
        </p:blipFill>
        <p:spPr>
          <a:xfrm>
            <a:off x="1" y="770037"/>
            <a:ext cx="5298683" cy="6097438"/>
          </a:xfrm>
          <a:custGeom>
            <a:avLst/>
            <a:gdLst/>
            <a:ahLst/>
            <a:cxnLst/>
            <a:rect l="l" t="t" r="r" b="b"/>
            <a:pathLst>
              <a:path w="5298683" h="6097438">
                <a:moveTo>
                  <a:pt x="2178155" y="0"/>
                </a:moveTo>
                <a:cubicBezTo>
                  <a:pt x="3901575" y="0"/>
                  <a:pt x="5298683" y="1397108"/>
                  <a:pt x="5298683" y="3120527"/>
                </a:cubicBezTo>
                <a:cubicBezTo>
                  <a:pt x="5298683" y="4413092"/>
                  <a:pt x="4512810" y="5522106"/>
                  <a:pt x="3392805" y="5995828"/>
                </a:cubicBezTo>
                <a:lnTo>
                  <a:pt x="3115184" y="6097438"/>
                </a:lnTo>
                <a:lnTo>
                  <a:pt x="1241127" y="6097438"/>
                </a:lnTo>
                <a:lnTo>
                  <a:pt x="963506" y="5995828"/>
                </a:lnTo>
                <a:cubicBezTo>
                  <a:pt x="683504" y="5877397"/>
                  <a:pt x="424387" y="5719261"/>
                  <a:pt x="193210" y="5528477"/>
                </a:cubicBezTo>
                <a:lnTo>
                  <a:pt x="0" y="5352876"/>
                </a:lnTo>
                <a:lnTo>
                  <a:pt x="0" y="888178"/>
                </a:lnTo>
                <a:lnTo>
                  <a:pt x="193210" y="712577"/>
                </a:lnTo>
                <a:cubicBezTo>
                  <a:pt x="732621" y="267415"/>
                  <a:pt x="1424159" y="0"/>
                  <a:pt x="2178155" y="0"/>
                </a:cubicBezTo>
                <a:close/>
              </a:path>
            </a:pathLst>
          </a:custGeom>
          <a:effectLst>
            <a:softEdge rad="0"/>
          </a:effectLst>
        </p:spPr>
      </p:pic>
    </p:spTree>
    <p:extLst>
      <p:ext uri="{BB962C8B-B14F-4D97-AF65-F5344CB8AC3E}">
        <p14:creationId xmlns:p14="http://schemas.microsoft.com/office/powerpoint/2010/main" val="37283154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a:t>Mobile Computing - Neighbour in Need - Fanni Marosi, Ebru Özcelik - SS 2020</a:t>
            </a:r>
            <a:endParaRPr lang="en-GB" dirty="0"/>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10</a:t>
            </a:fld>
            <a:endParaRPr lang="en-GB"/>
          </a:p>
        </p:txBody>
      </p:sp>
      <p:graphicFrame>
        <p:nvGraphicFramePr>
          <p:cNvPr id="6" name="Diagramm 5">
            <a:extLst>
              <a:ext uri="{FF2B5EF4-FFF2-40B4-BE49-F238E27FC236}">
                <a16:creationId xmlns:a16="http://schemas.microsoft.com/office/drawing/2014/main" id="{A4F5A602-9B22-4AB4-ABA8-6F60F8A07BAE}"/>
              </a:ext>
            </a:extLst>
          </p:cNvPr>
          <p:cNvGraphicFramePr/>
          <p:nvPr>
            <p:extLst>
              <p:ext uri="{D42A27DB-BD31-4B8C-83A1-F6EECF244321}">
                <p14:modId xmlns:p14="http://schemas.microsoft.com/office/powerpoint/2010/main" val="832009947"/>
              </p:ext>
            </p:extLst>
          </p:nvPr>
        </p:nvGraphicFramePr>
        <p:xfrm>
          <a:off x="0" y="280305"/>
          <a:ext cx="12192000" cy="684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72056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dirty="0"/>
              <a:t>Mobile Computing - Neighbour in Need - </a:t>
            </a:r>
            <a:r>
              <a:rPr lang="en-GB" dirty="0" err="1"/>
              <a:t>Fanni</a:t>
            </a:r>
            <a:r>
              <a:rPr lang="en-GB" dirty="0"/>
              <a:t> </a:t>
            </a:r>
            <a:r>
              <a:rPr lang="en-GB" dirty="0" err="1"/>
              <a:t>Marosi</a:t>
            </a:r>
            <a:r>
              <a:rPr lang="en-GB" dirty="0"/>
              <a:t>,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11</a:t>
            </a:fld>
            <a:endParaRPr lang="en-GB"/>
          </a:p>
        </p:txBody>
      </p:sp>
      <p:graphicFrame>
        <p:nvGraphicFramePr>
          <p:cNvPr id="2" name="Tabelle 1">
            <a:extLst>
              <a:ext uri="{FF2B5EF4-FFF2-40B4-BE49-F238E27FC236}">
                <a16:creationId xmlns:a16="http://schemas.microsoft.com/office/drawing/2014/main" id="{387ADD6D-DE91-48E1-A4B8-2BC6E94F0797}"/>
              </a:ext>
            </a:extLst>
          </p:cNvPr>
          <p:cNvGraphicFramePr>
            <a:graphicFrameLocks noGrp="1"/>
          </p:cNvGraphicFramePr>
          <p:nvPr>
            <p:extLst>
              <p:ext uri="{D42A27DB-BD31-4B8C-83A1-F6EECF244321}">
                <p14:modId xmlns:p14="http://schemas.microsoft.com/office/powerpoint/2010/main" val="1743658742"/>
              </p:ext>
            </p:extLst>
          </p:nvPr>
        </p:nvGraphicFramePr>
        <p:xfrm>
          <a:off x="1548676" y="136525"/>
          <a:ext cx="9094648" cy="6230520"/>
        </p:xfrm>
        <a:graphic>
          <a:graphicData uri="http://schemas.openxmlformats.org/drawingml/2006/table">
            <a:tbl>
              <a:tblPr firstRow="1" firstCol="1" bandRow="1">
                <a:tableStyleId>{5C22544A-7EE6-4342-B048-85BDC9FD1C3A}</a:tableStyleId>
              </a:tblPr>
              <a:tblGrid>
                <a:gridCol w="2803872">
                  <a:extLst>
                    <a:ext uri="{9D8B030D-6E8A-4147-A177-3AD203B41FA5}">
                      <a16:colId xmlns:a16="http://schemas.microsoft.com/office/drawing/2014/main" val="3604713117"/>
                    </a:ext>
                  </a:extLst>
                </a:gridCol>
                <a:gridCol w="6290776">
                  <a:extLst>
                    <a:ext uri="{9D8B030D-6E8A-4147-A177-3AD203B41FA5}">
                      <a16:colId xmlns:a16="http://schemas.microsoft.com/office/drawing/2014/main" val="1929737791"/>
                    </a:ext>
                  </a:extLst>
                </a:gridCol>
              </a:tblGrid>
              <a:tr h="1036058">
                <a:tc>
                  <a:txBody>
                    <a:bodyPr/>
                    <a:lstStyle/>
                    <a:p>
                      <a:pPr>
                        <a:lnSpc>
                          <a:spcPct val="107000"/>
                        </a:lnSpc>
                        <a:spcAft>
                          <a:spcPts val="0"/>
                        </a:spcAft>
                      </a:pPr>
                      <a:r>
                        <a:rPr lang="en-GB" sz="2800">
                          <a:effectLst/>
                        </a:rPr>
                        <a:t>Non-functional</a:t>
                      </a:r>
                      <a:br>
                        <a:rPr lang="en-GB" sz="2800">
                          <a:effectLst/>
                        </a:rPr>
                      </a:br>
                      <a:r>
                        <a:rPr lang="en-GB" sz="2800">
                          <a:effectLst/>
                        </a:rPr>
                        <a:t>Requirement</a:t>
                      </a:r>
                      <a:endParaRPr lang="en-GB" sz="280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2800" dirty="0">
                          <a:effectLst/>
                        </a:rPr>
                        <a:t>Description</a:t>
                      </a:r>
                      <a:endParaRPr lang="en-GB" sz="2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1334775243"/>
                  </a:ext>
                </a:extLst>
              </a:tr>
              <a:tr h="542836">
                <a:tc>
                  <a:txBody>
                    <a:bodyPr/>
                    <a:lstStyle/>
                    <a:p>
                      <a:pPr>
                        <a:lnSpc>
                          <a:spcPct val="107000"/>
                        </a:lnSpc>
                        <a:spcAft>
                          <a:spcPts val="0"/>
                        </a:spcAft>
                      </a:pPr>
                      <a:r>
                        <a:rPr lang="en-GB" sz="1800">
                          <a:effectLst/>
                        </a:rPr>
                        <a:t>Performance</a:t>
                      </a:r>
                      <a:endParaRPr lang="en-GB" sz="180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Not longer than 3 seconds to load a screen, reduce network usage and computing to save battery-life</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2822625553"/>
                  </a:ext>
                </a:extLst>
              </a:tr>
              <a:tr h="297442">
                <a:tc>
                  <a:txBody>
                    <a:bodyPr/>
                    <a:lstStyle/>
                    <a:p>
                      <a:pPr>
                        <a:lnSpc>
                          <a:spcPct val="107000"/>
                        </a:lnSpc>
                        <a:spcAft>
                          <a:spcPts val="0"/>
                        </a:spcAft>
                      </a:pPr>
                      <a:r>
                        <a:rPr lang="en-GB" sz="1800">
                          <a:effectLst/>
                        </a:rPr>
                        <a:t>Portability</a:t>
                      </a:r>
                      <a:endParaRPr lang="en-GB" sz="180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Should run on different Android systems</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1723330060"/>
                  </a:ext>
                </a:extLst>
              </a:tr>
              <a:tr h="521084">
                <a:tc>
                  <a:txBody>
                    <a:bodyPr/>
                    <a:lstStyle/>
                    <a:p>
                      <a:pPr>
                        <a:lnSpc>
                          <a:spcPct val="107000"/>
                        </a:lnSpc>
                        <a:spcAft>
                          <a:spcPts val="0"/>
                        </a:spcAft>
                      </a:pPr>
                      <a:r>
                        <a:rPr lang="en-GB" sz="1800">
                          <a:effectLst/>
                        </a:rPr>
                        <a:t>Screen Adaption</a:t>
                      </a:r>
                      <a:endParaRPr lang="en-GB" sz="180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App should scale according the target’s screen size</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1769668612"/>
                  </a:ext>
                </a:extLst>
              </a:tr>
              <a:tr h="615886">
                <a:tc>
                  <a:txBody>
                    <a:bodyPr/>
                    <a:lstStyle/>
                    <a:p>
                      <a:pPr>
                        <a:lnSpc>
                          <a:spcPct val="107000"/>
                        </a:lnSpc>
                        <a:spcAft>
                          <a:spcPts val="0"/>
                        </a:spcAft>
                      </a:pPr>
                      <a:r>
                        <a:rPr lang="en-GB" sz="1800" dirty="0">
                          <a:effectLst/>
                        </a:rPr>
                        <a:t>Use-ability</a:t>
                      </a:r>
                      <a:endParaRPr lang="en-GB" sz="1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r>
                        <a:rPr lang="en-GB" sz="1600" dirty="0"/>
                        <a:t>Self-explanatory </a:t>
                      </a:r>
                      <a:r>
                        <a:rPr lang="en-GB" sz="1600" dirty="0">
                          <a:effectLst/>
                        </a:rPr>
                        <a:t>symbols, interaction easy to adapt to, used colours are limited to an amount of four</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1944258925"/>
                  </a:ext>
                </a:extLst>
              </a:tr>
              <a:tr h="1033471">
                <a:tc>
                  <a:txBody>
                    <a:bodyPr/>
                    <a:lstStyle/>
                    <a:p>
                      <a:pPr>
                        <a:lnSpc>
                          <a:spcPct val="107000"/>
                        </a:lnSpc>
                        <a:spcAft>
                          <a:spcPts val="0"/>
                        </a:spcAft>
                      </a:pPr>
                      <a:r>
                        <a:rPr lang="en-GB" sz="1800" dirty="0">
                          <a:effectLst/>
                        </a:rPr>
                        <a:t>Security</a:t>
                      </a:r>
                      <a:endParaRPr lang="en-GB" sz="1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Encrypt data and only ask for information, which is necessarily needed,  constraint the input fields, user must pass the correct data type and the correct format within the correct range to pass the login/register screen</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336930556"/>
                  </a:ext>
                </a:extLst>
              </a:tr>
              <a:tr h="821302">
                <a:tc>
                  <a:txBody>
                    <a:bodyPr/>
                    <a:lstStyle/>
                    <a:p>
                      <a:pPr>
                        <a:lnSpc>
                          <a:spcPct val="107000"/>
                        </a:lnSpc>
                        <a:spcAft>
                          <a:spcPts val="0"/>
                        </a:spcAft>
                      </a:pPr>
                      <a:r>
                        <a:rPr lang="en-GB" sz="1800" dirty="0">
                          <a:effectLst/>
                        </a:rPr>
                        <a:t>Reliability</a:t>
                      </a:r>
                      <a:endParaRPr lang="en-GB" sz="1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System should reliable to perform the function the user asked for, feedback to the user performing actions, e.g. if you request contact exchange from another user</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651916534"/>
                  </a:ext>
                </a:extLst>
              </a:tr>
              <a:tr h="562195">
                <a:tc>
                  <a:txBody>
                    <a:bodyPr/>
                    <a:lstStyle/>
                    <a:p>
                      <a:pPr>
                        <a:lnSpc>
                          <a:spcPct val="107000"/>
                        </a:lnSpc>
                        <a:spcAft>
                          <a:spcPts val="0"/>
                        </a:spcAft>
                      </a:pPr>
                      <a:r>
                        <a:rPr lang="en-GB" sz="1800" dirty="0">
                          <a:effectLst/>
                        </a:rPr>
                        <a:t>Accessibility</a:t>
                      </a:r>
                      <a:endParaRPr lang="en-GB" sz="1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t>Appropriate </a:t>
                      </a:r>
                      <a:r>
                        <a:rPr lang="en-GB" sz="1600" dirty="0">
                          <a:effectLst/>
                        </a:rPr>
                        <a:t>button size, so that everybody can easily use them avoid red and green together</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4013306607"/>
                  </a:ext>
                </a:extLst>
              </a:tr>
              <a:tr h="800246">
                <a:tc>
                  <a:txBody>
                    <a:bodyPr/>
                    <a:lstStyle/>
                    <a:p>
                      <a:pPr>
                        <a:lnSpc>
                          <a:spcPct val="107000"/>
                        </a:lnSpc>
                        <a:spcAft>
                          <a:spcPts val="0"/>
                        </a:spcAft>
                      </a:pPr>
                      <a:r>
                        <a:rPr lang="en-GB" sz="1800" dirty="0">
                          <a:effectLst/>
                        </a:rPr>
                        <a:t>Availability</a:t>
                      </a:r>
                      <a:endParaRPr lang="en-GB" sz="18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tc>
                  <a:txBody>
                    <a:bodyPr/>
                    <a:lstStyle/>
                    <a:p>
                      <a:pPr>
                        <a:lnSpc>
                          <a:spcPct val="107000"/>
                        </a:lnSpc>
                        <a:spcAft>
                          <a:spcPts val="0"/>
                        </a:spcAft>
                      </a:pPr>
                      <a:r>
                        <a:rPr lang="en-GB" sz="1600" dirty="0">
                          <a:effectLst/>
                        </a:rPr>
                        <a:t>Application should be downloadable in the Google Play Store, where users can easily access and install it</a:t>
                      </a:r>
                      <a:endParaRPr lang="en-GB" sz="1600" dirty="0">
                        <a:effectLst/>
                        <a:latin typeface="Arial" panose="020B0604020202020204" pitchFamily="34" charset="0"/>
                        <a:ea typeface="Calibri" panose="020F0502020204030204" pitchFamily="34" charset="0"/>
                        <a:cs typeface="Arial" panose="020B0604020202020204" pitchFamily="34" charset="0"/>
                      </a:endParaRPr>
                    </a:p>
                  </a:txBody>
                  <a:tcPr marL="66008" marR="66008" marT="0" marB="0"/>
                </a:tc>
                <a:extLst>
                  <a:ext uri="{0D108BD9-81ED-4DB2-BD59-A6C34878D82A}">
                    <a16:rowId xmlns:a16="http://schemas.microsoft.com/office/drawing/2014/main" val="773522194"/>
                  </a:ext>
                </a:extLst>
              </a:tr>
            </a:tbl>
          </a:graphicData>
        </a:graphic>
      </p:graphicFrame>
    </p:spTree>
    <p:extLst>
      <p:ext uri="{BB962C8B-B14F-4D97-AF65-F5344CB8AC3E}">
        <p14:creationId xmlns:p14="http://schemas.microsoft.com/office/powerpoint/2010/main" val="708855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a:t>Mobile Computing - Neighbour in Need - Fanni Marosi, Ebru Özcelik - SS 2020</a:t>
            </a:r>
            <a:endParaRPr lang="en-GB" dirty="0"/>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12</a:t>
            </a:fld>
            <a:endParaRPr lang="en-GB"/>
          </a:p>
        </p:txBody>
      </p:sp>
      <p:graphicFrame>
        <p:nvGraphicFramePr>
          <p:cNvPr id="6" name="Diagramm 5">
            <a:extLst>
              <a:ext uri="{FF2B5EF4-FFF2-40B4-BE49-F238E27FC236}">
                <a16:creationId xmlns:a16="http://schemas.microsoft.com/office/drawing/2014/main" id="{A4F5A602-9B22-4AB4-ABA8-6F60F8A07BAE}"/>
              </a:ext>
            </a:extLst>
          </p:cNvPr>
          <p:cNvGraphicFramePr/>
          <p:nvPr>
            <p:extLst>
              <p:ext uri="{D42A27DB-BD31-4B8C-83A1-F6EECF244321}">
                <p14:modId xmlns:p14="http://schemas.microsoft.com/office/powerpoint/2010/main" val="10346660"/>
              </p:ext>
            </p:extLst>
          </p:nvPr>
        </p:nvGraphicFramePr>
        <p:xfrm>
          <a:off x="0" y="280305"/>
          <a:ext cx="12192000" cy="684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09737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3543302" y="6356350"/>
            <a:ext cx="5105395" cy="365125"/>
          </a:xfrm>
        </p:spPr>
        <p:txBody>
          <a:bodyPr vert="horz" lIns="91440" tIns="45720" rIns="91440" bIns="45720" rtlCol="0" anchor="ctr">
            <a:noAutofit/>
          </a:bodyPr>
          <a:lstStyle/>
          <a:p>
            <a:pPr>
              <a:lnSpc>
                <a:spcPct val="90000"/>
              </a:lnSpc>
              <a:spcAft>
                <a:spcPts val="600"/>
              </a:spcAft>
            </a:pPr>
            <a:r>
              <a:rPr lang="en-US" kern="1200" dirty="0">
                <a:solidFill>
                  <a:schemeClr val="tx1">
                    <a:tint val="75000"/>
                  </a:schemeClr>
                </a:solidFill>
                <a:latin typeface="+mn-lt"/>
                <a:ea typeface="+mn-ea"/>
                <a:cs typeface="+mn-cs"/>
              </a:rPr>
              <a:t>Mobile Computing - Neighbour in Need - Fanni Marosi,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13</a:t>
            </a:fld>
            <a:endParaRPr lang="en-US"/>
          </a:p>
        </p:txBody>
      </p:sp>
      <p:cxnSp>
        <p:nvCxnSpPr>
          <p:cNvPr id="6" name="Gerader Verbinder 5">
            <a:extLst>
              <a:ext uri="{FF2B5EF4-FFF2-40B4-BE49-F238E27FC236}">
                <a16:creationId xmlns:a16="http://schemas.microsoft.com/office/drawing/2014/main" id="{5CD12291-3496-4B64-949E-D92A7ABDFEEE}"/>
              </a:ext>
            </a:extLst>
          </p:cNvPr>
          <p:cNvCxnSpPr>
            <a:cxnSpLocks/>
          </p:cNvCxnSpPr>
          <p:nvPr/>
        </p:nvCxnSpPr>
        <p:spPr>
          <a:xfrm>
            <a:off x="8153400" y="1011335"/>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BDAFCA44-1E80-4C5F-BE02-E433C4012834}"/>
              </a:ext>
            </a:extLst>
          </p:cNvPr>
          <p:cNvCxnSpPr>
            <a:cxnSpLocks/>
          </p:cNvCxnSpPr>
          <p:nvPr/>
        </p:nvCxnSpPr>
        <p:spPr>
          <a:xfrm>
            <a:off x="4038600" y="1011332"/>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8" name="Inhaltsplatzhalter 10" descr="Ein Bild, das Gebäude, draußen, Haus, Front enthält.&#10;&#10;Automatisch generierte Beschreibung">
            <a:extLst>
              <a:ext uri="{FF2B5EF4-FFF2-40B4-BE49-F238E27FC236}">
                <a16:creationId xmlns:a16="http://schemas.microsoft.com/office/drawing/2014/main" id="{553E39D4-C889-42C6-932A-F763A7B77EF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7449" r="1" b="1"/>
          <a:stretch/>
        </p:blipFill>
        <p:spPr>
          <a:xfrm>
            <a:off x="505049" y="809510"/>
            <a:ext cx="3180367" cy="5232823"/>
          </a:xfrm>
          <a:prstGeom prst="rect">
            <a:avLst/>
          </a:prstGeom>
        </p:spPr>
      </p:pic>
      <p:pic>
        <p:nvPicPr>
          <p:cNvPr id="20" name="Grafik 19" descr="Ein Bild, das Gebäude, klein, Bus, Schild enthält.&#10;&#10;Automatisch generierte Beschreibung">
            <a:extLst>
              <a:ext uri="{FF2B5EF4-FFF2-40B4-BE49-F238E27FC236}">
                <a16:creationId xmlns:a16="http://schemas.microsoft.com/office/drawing/2014/main" id="{6F72FCA0-0C28-4F93-8E14-14CE2542747C}"/>
              </a:ext>
            </a:extLst>
          </p:cNvPr>
          <p:cNvPicPr>
            <a:picLocks noChangeAspect="1"/>
          </p:cNvPicPr>
          <p:nvPr/>
        </p:nvPicPr>
        <p:blipFill rotWithShape="1">
          <a:blip r:embed="rId3">
            <a:extLst>
              <a:ext uri="{28A0092B-C50C-407E-A947-70E740481C1C}">
                <a14:useLocalDpi xmlns:a14="http://schemas.microsoft.com/office/drawing/2010/main" val="0"/>
              </a:ext>
            </a:extLst>
          </a:blip>
          <a:srcRect r="3" b="7588"/>
          <a:stretch/>
        </p:blipFill>
        <p:spPr>
          <a:xfrm>
            <a:off x="4503476" y="809510"/>
            <a:ext cx="3185049" cy="5232821"/>
          </a:xfrm>
          <a:prstGeom prst="rect">
            <a:avLst/>
          </a:prstGeom>
        </p:spPr>
      </p:pic>
      <p:pic>
        <p:nvPicPr>
          <p:cNvPr id="21" name="Grafik 20" descr="Ein Bild, das Schild enthält.&#10;&#10;Automatisch generierte Beschreibung">
            <a:extLst>
              <a:ext uri="{FF2B5EF4-FFF2-40B4-BE49-F238E27FC236}">
                <a16:creationId xmlns:a16="http://schemas.microsoft.com/office/drawing/2014/main" id="{A596C6EA-EF4E-4442-80AF-138096E4EE9E}"/>
              </a:ext>
            </a:extLst>
          </p:cNvPr>
          <p:cNvPicPr>
            <a:picLocks noChangeAspect="1"/>
          </p:cNvPicPr>
          <p:nvPr/>
        </p:nvPicPr>
        <p:blipFill rotWithShape="1">
          <a:blip r:embed="rId4">
            <a:extLst>
              <a:ext uri="{28A0092B-C50C-407E-A947-70E740481C1C}">
                <a14:useLocalDpi xmlns:a14="http://schemas.microsoft.com/office/drawing/2010/main" val="0"/>
              </a:ext>
            </a:extLst>
          </a:blip>
          <a:srcRect t="8560" r="1" b="1"/>
          <a:stretch/>
        </p:blipFill>
        <p:spPr>
          <a:xfrm>
            <a:off x="8618276" y="809510"/>
            <a:ext cx="3219010" cy="5232823"/>
          </a:xfrm>
          <a:prstGeom prst="rect">
            <a:avLst/>
          </a:prstGeom>
        </p:spPr>
      </p:pic>
    </p:spTree>
    <p:extLst>
      <p:ext uri="{BB962C8B-B14F-4D97-AF65-F5344CB8AC3E}">
        <p14:creationId xmlns:p14="http://schemas.microsoft.com/office/powerpoint/2010/main" val="2103941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Grafik 2" descr="Ein Bild, das Gerät enthält.&#10;&#10;Automatisch generierte Beschreibung">
            <a:extLst>
              <a:ext uri="{FF2B5EF4-FFF2-40B4-BE49-F238E27FC236}">
                <a16:creationId xmlns:a16="http://schemas.microsoft.com/office/drawing/2014/main" id="{D5F63465-96F1-42E4-AB6C-CD33B6DFC5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3389" y="643467"/>
            <a:ext cx="3133724" cy="5571066"/>
          </a:xfrm>
          <a:prstGeom prst="rect">
            <a:avLst/>
          </a:prstGeom>
        </p:spPr>
      </p:pic>
      <p:pic>
        <p:nvPicPr>
          <p:cNvPr id="8" name="Grafik 7" descr="Ein Bild, das Schild enthält.&#10;&#10;Automatisch generierte Beschreibung">
            <a:extLst>
              <a:ext uri="{FF2B5EF4-FFF2-40B4-BE49-F238E27FC236}">
                <a16:creationId xmlns:a16="http://schemas.microsoft.com/office/drawing/2014/main" id="{3D948871-EE3A-408E-8B13-36A6AC498B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4888" y="643467"/>
            <a:ext cx="4275794" cy="5571066"/>
          </a:xfrm>
          <a:prstGeom prst="rect">
            <a:avLst/>
          </a:prstGeom>
        </p:spPr>
      </p:pic>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14</a:t>
            </a:fld>
            <a:endParaRPr lang="en-US"/>
          </a:p>
        </p:txBody>
      </p:sp>
      <p:cxnSp>
        <p:nvCxnSpPr>
          <p:cNvPr id="6" name="Gerader Verbinder 5">
            <a:extLst>
              <a:ext uri="{FF2B5EF4-FFF2-40B4-BE49-F238E27FC236}">
                <a16:creationId xmlns:a16="http://schemas.microsoft.com/office/drawing/2014/main" id="{5CD12291-3496-4B64-949E-D92A7ABDFEEE}"/>
              </a:ext>
            </a:extLst>
          </p:cNvPr>
          <p:cNvCxnSpPr>
            <a:cxnSpLocks/>
          </p:cNvCxnSpPr>
          <p:nvPr/>
        </p:nvCxnSpPr>
        <p:spPr>
          <a:xfrm>
            <a:off x="6096000" y="1014412"/>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Fußzeilenplatzhalter 3">
            <a:extLst>
              <a:ext uri="{FF2B5EF4-FFF2-40B4-BE49-F238E27FC236}">
                <a16:creationId xmlns:a16="http://schemas.microsoft.com/office/drawing/2014/main" id="{612D2FF0-DFB2-4A14-ACBD-B6E4C152D828}"/>
              </a:ext>
            </a:extLst>
          </p:cNvPr>
          <p:cNvSpPr>
            <a:spLocks noGrp="1"/>
          </p:cNvSpPr>
          <p:nvPr>
            <p:ph type="ftr" sz="quarter" idx="11"/>
          </p:nvPr>
        </p:nvSpPr>
        <p:spPr>
          <a:xfrm>
            <a:off x="3543302" y="6356350"/>
            <a:ext cx="5105395" cy="365125"/>
          </a:xfrm>
        </p:spPr>
        <p:txBody>
          <a:bodyPr vert="horz" lIns="91440" tIns="45720" rIns="91440" bIns="45720" rtlCol="0" anchor="ctr">
            <a:noAutofit/>
          </a:bodyPr>
          <a:lstStyle/>
          <a:p>
            <a:pPr>
              <a:lnSpc>
                <a:spcPct val="90000"/>
              </a:lnSpc>
              <a:spcAft>
                <a:spcPts val="600"/>
              </a:spcAft>
            </a:pPr>
            <a:r>
              <a:rPr lang="en-US" kern="1200" dirty="0">
                <a:solidFill>
                  <a:schemeClr val="tx1">
                    <a:tint val="75000"/>
                  </a:schemeClr>
                </a:solidFill>
                <a:latin typeface="+mn-lt"/>
                <a:ea typeface="+mn-ea"/>
                <a:cs typeface="+mn-cs"/>
              </a:rPr>
              <a:t>Mobile Computing - Neighbour in Need - Fanni Marosi, Ebru Özcelik - SS 2020</a:t>
            </a:r>
          </a:p>
        </p:txBody>
      </p:sp>
    </p:spTree>
    <p:extLst>
      <p:ext uri="{BB962C8B-B14F-4D97-AF65-F5344CB8AC3E}">
        <p14:creationId xmlns:p14="http://schemas.microsoft.com/office/powerpoint/2010/main" val="21632778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15</a:t>
            </a:fld>
            <a:endParaRPr lang="en-US"/>
          </a:p>
        </p:txBody>
      </p:sp>
      <p:cxnSp>
        <p:nvCxnSpPr>
          <p:cNvPr id="6" name="Gerader Verbinder 5">
            <a:extLst>
              <a:ext uri="{FF2B5EF4-FFF2-40B4-BE49-F238E27FC236}">
                <a16:creationId xmlns:a16="http://schemas.microsoft.com/office/drawing/2014/main" id="{5CD12291-3496-4B64-949E-D92A7ABDFEEE}"/>
              </a:ext>
            </a:extLst>
          </p:cNvPr>
          <p:cNvCxnSpPr>
            <a:cxnSpLocks/>
          </p:cNvCxnSpPr>
          <p:nvPr/>
        </p:nvCxnSpPr>
        <p:spPr>
          <a:xfrm>
            <a:off x="8153400" y="1011335"/>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BDAFCA44-1E80-4C5F-BE02-E433C4012834}"/>
              </a:ext>
            </a:extLst>
          </p:cNvPr>
          <p:cNvCxnSpPr>
            <a:cxnSpLocks/>
          </p:cNvCxnSpPr>
          <p:nvPr/>
        </p:nvCxnSpPr>
        <p:spPr>
          <a:xfrm>
            <a:off x="4038600" y="1011332"/>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Grafik 10" descr="Ein Bild, das Gerät enthält.&#10;&#10;Automatisch generierte Beschreibung">
            <a:extLst>
              <a:ext uri="{FF2B5EF4-FFF2-40B4-BE49-F238E27FC236}">
                <a16:creationId xmlns:a16="http://schemas.microsoft.com/office/drawing/2014/main" id="{5658C1DB-A168-4906-93D0-3C987AF806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5249" y="809509"/>
            <a:ext cx="3008476" cy="5348403"/>
          </a:xfrm>
          <a:prstGeom prst="rect">
            <a:avLst/>
          </a:prstGeom>
        </p:spPr>
      </p:pic>
      <p:pic>
        <p:nvPicPr>
          <p:cNvPr id="12" name="Grafik 11">
            <a:extLst>
              <a:ext uri="{FF2B5EF4-FFF2-40B4-BE49-F238E27FC236}">
                <a16:creationId xmlns:a16="http://schemas.microsoft.com/office/drawing/2014/main" id="{78246CFE-434C-46BB-B327-8DEC02886B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4269" y="809509"/>
            <a:ext cx="3008476" cy="5348402"/>
          </a:xfrm>
          <a:prstGeom prst="rect">
            <a:avLst/>
          </a:prstGeom>
        </p:spPr>
      </p:pic>
      <p:pic>
        <p:nvPicPr>
          <p:cNvPr id="13" name="Grafik 12">
            <a:extLst>
              <a:ext uri="{FF2B5EF4-FFF2-40B4-BE49-F238E27FC236}">
                <a16:creationId xmlns:a16="http://schemas.microsoft.com/office/drawing/2014/main" id="{F0E67BAE-9ABE-4D30-9F35-179C14A995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74056" y="812589"/>
            <a:ext cx="3008476" cy="5348401"/>
          </a:xfrm>
          <a:prstGeom prst="rect">
            <a:avLst/>
          </a:prstGeom>
        </p:spPr>
      </p:pic>
      <p:sp>
        <p:nvSpPr>
          <p:cNvPr id="9" name="Fußzeilenplatzhalter 3">
            <a:extLst>
              <a:ext uri="{FF2B5EF4-FFF2-40B4-BE49-F238E27FC236}">
                <a16:creationId xmlns:a16="http://schemas.microsoft.com/office/drawing/2014/main" id="{7375EDD8-6F4C-41FC-9144-D7E1481859A9}"/>
              </a:ext>
            </a:extLst>
          </p:cNvPr>
          <p:cNvSpPr>
            <a:spLocks noGrp="1"/>
          </p:cNvSpPr>
          <p:nvPr>
            <p:ph type="ftr" sz="quarter" idx="11"/>
          </p:nvPr>
        </p:nvSpPr>
        <p:spPr>
          <a:xfrm>
            <a:off x="3543302" y="6356350"/>
            <a:ext cx="5105395" cy="365125"/>
          </a:xfrm>
        </p:spPr>
        <p:txBody>
          <a:bodyPr vert="horz" lIns="91440" tIns="45720" rIns="91440" bIns="45720" rtlCol="0" anchor="ctr">
            <a:noAutofit/>
          </a:bodyPr>
          <a:lstStyle/>
          <a:p>
            <a:pPr>
              <a:lnSpc>
                <a:spcPct val="90000"/>
              </a:lnSpc>
              <a:spcAft>
                <a:spcPts val="600"/>
              </a:spcAft>
            </a:pPr>
            <a:r>
              <a:rPr lang="en-US" kern="1200" dirty="0">
                <a:solidFill>
                  <a:schemeClr val="tx1">
                    <a:tint val="75000"/>
                  </a:schemeClr>
                </a:solidFill>
                <a:latin typeface="+mn-lt"/>
                <a:ea typeface="+mn-ea"/>
                <a:cs typeface="+mn-cs"/>
              </a:rPr>
              <a:t>Mobile Computing - Neighbour in Need - Fanni Marosi, Ebru Özcelik - SS 2020</a:t>
            </a:r>
          </a:p>
        </p:txBody>
      </p:sp>
    </p:spTree>
    <p:extLst>
      <p:ext uri="{BB962C8B-B14F-4D97-AF65-F5344CB8AC3E}">
        <p14:creationId xmlns:p14="http://schemas.microsoft.com/office/powerpoint/2010/main" val="34334691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16</a:t>
            </a:fld>
            <a:endParaRPr lang="en-US"/>
          </a:p>
        </p:txBody>
      </p:sp>
      <p:cxnSp>
        <p:nvCxnSpPr>
          <p:cNvPr id="6" name="Gerader Verbinder 5">
            <a:extLst>
              <a:ext uri="{FF2B5EF4-FFF2-40B4-BE49-F238E27FC236}">
                <a16:creationId xmlns:a16="http://schemas.microsoft.com/office/drawing/2014/main" id="{5CD12291-3496-4B64-949E-D92A7ABDFEEE}"/>
              </a:ext>
            </a:extLst>
          </p:cNvPr>
          <p:cNvCxnSpPr>
            <a:cxnSpLocks/>
          </p:cNvCxnSpPr>
          <p:nvPr/>
        </p:nvCxnSpPr>
        <p:spPr>
          <a:xfrm>
            <a:off x="6096000" y="1014412"/>
            <a:ext cx="0" cy="48291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Grafik 6" descr="Ein Bild, das Screenshot enthält.&#10;&#10;Automatisch generierte Beschreibung">
            <a:extLst>
              <a:ext uri="{FF2B5EF4-FFF2-40B4-BE49-F238E27FC236}">
                <a16:creationId xmlns:a16="http://schemas.microsoft.com/office/drawing/2014/main" id="{9702CA40-396C-4723-9CBF-E90C2B6C45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1614" y="311262"/>
            <a:ext cx="3400361" cy="6045088"/>
          </a:xfrm>
          <a:prstGeom prst="rect">
            <a:avLst/>
          </a:prstGeom>
        </p:spPr>
      </p:pic>
      <p:pic>
        <p:nvPicPr>
          <p:cNvPr id="9" name="Grafik 8" descr="Ein Bild, das Obst, Gerät, Uhr enthält.&#10;&#10;Automatisch generierte Beschreibung">
            <a:extLst>
              <a:ext uri="{FF2B5EF4-FFF2-40B4-BE49-F238E27FC236}">
                <a16:creationId xmlns:a16="http://schemas.microsoft.com/office/drawing/2014/main" id="{F2EFAD83-F65A-4F1C-A8CD-987986AD81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20024" y="311262"/>
            <a:ext cx="3400362" cy="6045088"/>
          </a:xfrm>
          <a:prstGeom prst="rect">
            <a:avLst/>
          </a:prstGeom>
        </p:spPr>
      </p:pic>
      <p:sp>
        <p:nvSpPr>
          <p:cNvPr id="8" name="Fußzeilenplatzhalter 3">
            <a:extLst>
              <a:ext uri="{FF2B5EF4-FFF2-40B4-BE49-F238E27FC236}">
                <a16:creationId xmlns:a16="http://schemas.microsoft.com/office/drawing/2014/main" id="{F1243FC0-26B9-4961-884F-B10276B231AB}"/>
              </a:ext>
            </a:extLst>
          </p:cNvPr>
          <p:cNvSpPr>
            <a:spLocks noGrp="1"/>
          </p:cNvSpPr>
          <p:nvPr>
            <p:ph type="ftr" sz="quarter" idx="11"/>
          </p:nvPr>
        </p:nvSpPr>
        <p:spPr>
          <a:xfrm>
            <a:off x="3543302" y="6356350"/>
            <a:ext cx="5105395" cy="365125"/>
          </a:xfrm>
        </p:spPr>
        <p:txBody>
          <a:bodyPr vert="horz" lIns="91440" tIns="45720" rIns="91440" bIns="45720" rtlCol="0" anchor="ctr">
            <a:noAutofit/>
          </a:bodyPr>
          <a:lstStyle/>
          <a:p>
            <a:pPr>
              <a:lnSpc>
                <a:spcPct val="90000"/>
              </a:lnSpc>
              <a:spcAft>
                <a:spcPts val="600"/>
              </a:spcAft>
            </a:pPr>
            <a:r>
              <a:rPr lang="en-US" kern="1200" dirty="0">
                <a:solidFill>
                  <a:schemeClr val="tx1">
                    <a:tint val="75000"/>
                  </a:schemeClr>
                </a:solidFill>
                <a:latin typeface="+mn-lt"/>
                <a:ea typeface="+mn-ea"/>
                <a:cs typeface="+mn-cs"/>
              </a:rPr>
              <a:t>Mobile Computing - Neighbour in Need - Fanni Marosi, Ebru Özcelik - SS 2020</a:t>
            </a:r>
          </a:p>
        </p:txBody>
      </p:sp>
    </p:spTree>
    <p:extLst>
      <p:ext uri="{BB962C8B-B14F-4D97-AF65-F5344CB8AC3E}">
        <p14:creationId xmlns:p14="http://schemas.microsoft.com/office/powerpoint/2010/main" val="3352353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EAC3B7-C5CD-45AE-A5DD-F0D436128390}"/>
              </a:ext>
            </a:extLst>
          </p:cNvPr>
          <p:cNvSpPr>
            <a:spLocks noGrp="1"/>
          </p:cNvSpPr>
          <p:nvPr>
            <p:ph type="title"/>
          </p:nvPr>
        </p:nvSpPr>
        <p:spPr/>
        <p:txBody>
          <a:bodyPr/>
          <a:lstStyle/>
          <a:p>
            <a:r>
              <a:rPr lang="de-DE" dirty="0"/>
              <a:t>Agenda</a:t>
            </a:r>
            <a:endParaRPr lang="en-GB" dirty="0"/>
          </a:p>
        </p:txBody>
      </p:sp>
      <p:sp>
        <p:nvSpPr>
          <p:cNvPr id="3" name="Inhaltsplatzhalter 2">
            <a:extLst>
              <a:ext uri="{FF2B5EF4-FFF2-40B4-BE49-F238E27FC236}">
                <a16:creationId xmlns:a16="http://schemas.microsoft.com/office/drawing/2014/main" id="{A3E0D297-5AF3-4DE0-8917-BF7BF495E7B6}"/>
              </a:ext>
            </a:extLst>
          </p:cNvPr>
          <p:cNvSpPr>
            <a:spLocks noGrp="1"/>
          </p:cNvSpPr>
          <p:nvPr>
            <p:ph idx="1"/>
          </p:nvPr>
        </p:nvSpPr>
        <p:spPr/>
        <p:txBody>
          <a:bodyPr/>
          <a:lstStyle/>
          <a:p>
            <a:pPr marL="514350" indent="-514350">
              <a:buAutoNum type="arabicPeriod"/>
            </a:pPr>
            <a:r>
              <a:rPr lang="de-DE" dirty="0"/>
              <a:t>Vision</a:t>
            </a:r>
          </a:p>
          <a:p>
            <a:pPr marL="514350" indent="-514350">
              <a:buAutoNum type="arabicPeriod"/>
            </a:pPr>
            <a:r>
              <a:rPr lang="de-DE" dirty="0"/>
              <a:t>Personas</a:t>
            </a:r>
          </a:p>
          <a:p>
            <a:pPr marL="514350" indent="-514350">
              <a:buAutoNum type="arabicPeriod"/>
            </a:pPr>
            <a:r>
              <a:rPr lang="de-DE" dirty="0" err="1"/>
              <a:t>Functional</a:t>
            </a:r>
            <a:r>
              <a:rPr lang="de-DE" dirty="0"/>
              <a:t> </a:t>
            </a:r>
            <a:r>
              <a:rPr lang="de-DE" dirty="0" err="1"/>
              <a:t>Requirements</a:t>
            </a:r>
            <a:endParaRPr lang="de-DE" dirty="0"/>
          </a:p>
          <a:p>
            <a:pPr marL="514350" indent="-514350">
              <a:buAutoNum type="arabicPeriod"/>
            </a:pPr>
            <a:r>
              <a:rPr lang="de-DE" dirty="0"/>
              <a:t>Non-</a:t>
            </a:r>
            <a:r>
              <a:rPr lang="de-DE" dirty="0" err="1"/>
              <a:t>Functional</a:t>
            </a:r>
            <a:r>
              <a:rPr lang="de-DE" dirty="0"/>
              <a:t> </a:t>
            </a:r>
            <a:r>
              <a:rPr lang="de-DE" dirty="0" err="1"/>
              <a:t>Requirements</a:t>
            </a:r>
            <a:endParaRPr lang="de-DE" dirty="0"/>
          </a:p>
          <a:p>
            <a:pPr marL="514350" indent="-514350">
              <a:buAutoNum type="arabicPeriod"/>
            </a:pPr>
            <a:r>
              <a:rPr lang="de-DE" dirty="0"/>
              <a:t>Mock-</a:t>
            </a:r>
            <a:r>
              <a:rPr lang="de-DE" dirty="0" err="1"/>
              <a:t>Ups</a:t>
            </a:r>
            <a:endParaRPr lang="en-GB" dirty="0"/>
          </a:p>
        </p:txBody>
      </p:sp>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dirty="0"/>
              <a:t>Mobile Computing - Neighbour in Need - </a:t>
            </a:r>
            <a:r>
              <a:rPr lang="en-GB" dirty="0" err="1"/>
              <a:t>Fanni</a:t>
            </a:r>
            <a:r>
              <a:rPr lang="en-GB" dirty="0"/>
              <a:t> </a:t>
            </a:r>
            <a:r>
              <a:rPr lang="en-GB" dirty="0" err="1"/>
              <a:t>Marosi</a:t>
            </a:r>
            <a:r>
              <a:rPr lang="en-GB" dirty="0"/>
              <a:t>,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2</a:t>
            </a:fld>
            <a:endParaRPr lang="en-GB"/>
          </a:p>
        </p:txBody>
      </p:sp>
    </p:spTree>
    <p:extLst>
      <p:ext uri="{BB962C8B-B14F-4D97-AF65-F5344CB8AC3E}">
        <p14:creationId xmlns:p14="http://schemas.microsoft.com/office/powerpoint/2010/main" val="3697698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A3E0D297-5AF3-4DE0-8917-BF7BF495E7B6}"/>
              </a:ext>
            </a:extLst>
          </p:cNvPr>
          <p:cNvSpPr>
            <a:spLocks noGrp="1"/>
          </p:cNvSpPr>
          <p:nvPr>
            <p:ph idx="1"/>
          </p:nvPr>
        </p:nvSpPr>
        <p:spPr>
          <a:xfrm>
            <a:off x="523646" y="1484992"/>
            <a:ext cx="10515600" cy="4351338"/>
          </a:xfrm>
        </p:spPr>
        <p:txBody>
          <a:bodyPr/>
          <a:lstStyle/>
          <a:p>
            <a:r>
              <a:rPr lang="de-DE" dirty="0" err="1"/>
              <a:t>For</a:t>
            </a:r>
            <a:r>
              <a:rPr lang="de-DE" dirty="0"/>
              <a:t> </a:t>
            </a:r>
            <a:r>
              <a:rPr lang="de-DE" dirty="0" err="1"/>
              <a:t>communality</a:t>
            </a:r>
            <a:r>
              <a:rPr lang="de-DE" dirty="0"/>
              <a:t>, </a:t>
            </a:r>
            <a:r>
              <a:rPr lang="de-DE" dirty="0" err="1"/>
              <a:t>for</a:t>
            </a:r>
            <a:r>
              <a:rPr lang="de-DE" dirty="0"/>
              <a:t> </a:t>
            </a:r>
            <a:r>
              <a:rPr lang="de-DE" dirty="0" err="1"/>
              <a:t>the</a:t>
            </a:r>
            <a:r>
              <a:rPr lang="de-DE" dirty="0"/>
              <a:t> </a:t>
            </a:r>
            <a:r>
              <a:rPr lang="de-DE" dirty="0" err="1"/>
              <a:t>neighbourhood</a:t>
            </a:r>
            <a:endParaRPr lang="de-DE" dirty="0"/>
          </a:p>
          <a:p>
            <a:r>
              <a:rPr lang="en-GB" dirty="0"/>
              <a:t>To help/share/gift and build a community</a:t>
            </a:r>
          </a:p>
          <a:p>
            <a:r>
              <a:rPr lang="en-GB" dirty="0"/>
              <a:t>Users can:</a:t>
            </a:r>
          </a:p>
          <a:p>
            <a:pPr lvl="1">
              <a:buFont typeface="Symbol" panose="05050102010706020507" pitchFamily="18" charset="2"/>
              <a:buChar char=""/>
            </a:pPr>
            <a:r>
              <a:rPr lang="en-GB" dirty="0"/>
              <a:t> Register</a:t>
            </a:r>
          </a:p>
          <a:p>
            <a:pPr lvl="1">
              <a:buFont typeface="Symbol" panose="05050102010706020507" pitchFamily="18" charset="2"/>
              <a:buChar char=""/>
            </a:pPr>
            <a:r>
              <a:rPr lang="en-GB" dirty="0"/>
              <a:t> Create and search for advertisements</a:t>
            </a:r>
          </a:p>
          <a:p>
            <a:pPr lvl="1">
              <a:buFont typeface="Symbol" panose="05050102010706020507" pitchFamily="18" charset="2"/>
              <a:buChar char=""/>
            </a:pPr>
            <a:r>
              <a:rPr lang="en-GB" dirty="0"/>
              <a:t> Gift something</a:t>
            </a:r>
          </a:p>
          <a:p>
            <a:pPr lvl="1">
              <a:buFont typeface="Symbol" panose="05050102010706020507" pitchFamily="18" charset="2"/>
              <a:buChar char=""/>
            </a:pPr>
            <a:r>
              <a:rPr lang="en-GB" dirty="0"/>
              <a:t> Borrow/lend </a:t>
            </a:r>
            <a:r>
              <a:rPr lang="en-GB" dirty="0" err="1"/>
              <a:t>sth</a:t>
            </a:r>
            <a:r>
              <a:rPr lang="en-GB" dirty="0"/>
              <a:t>.</a:t>
            </a:r>
          </a:p>
          <a:p>
            <a:pPr lvl="1">
              <a:buFont typeface="Symbol" panose="05050102010706020507" pitchFamily="18" charset="2"/>
              <a:buChar char=""/>
            </a:pPr>
            <a:r>
              <a:rPr lang="en-GB" dirty="0"/>
              <a:t> Offer help (e.g. going to the supermarket)</a:t>
            </a:r>
          </a:p>
        </p:txBody>
      </p:sp>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dirty="0"/>
              <a:t>Mobile Computing - Neighbour in Need - </a:t>
            </a:r>
            <a:r>
              <a:rPr lang="en-GB" dirty="0" err="1"/>
              <a:t>Fanni</a:t>
            </a:r>
            <a:r>
              <a:rPr lang="en-GB" dirty="0"/>
              <a:t> </a:t>
            </a:r>
            <a:r>
              <a:rPr lang="en-GB" dirty="0" err="1"/>
              <a:t>Marosi</a:t>
            </a:r>
            <a:r>
              <a:rPr lang="en-GB" dirty="0"/>
              <a:t>,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3</a:t>
            </a:fld>
            <a:endParaRPr lang="en-GB"/>
          </a:p>
        </p:txBody>
      </p:sp>
      <p:graphicFrame>
        <p:nvGraphicFramePr>
          <p:cNvPr id="9" name="Diagramm 8">
            <a:extLst>
              <a:ext uri="{FF2B5EF4-FFF2-40B4-BE49-F238E27FC236}">
                <a16:creationId xmlns:a16="http://schemas.microsoft.com/office/drawing/2014/main" id="{9EC41E63-CF70-4515-8653-FA120BC1D740}"/>
              </a:ext>
            </a:extLst>
          </p:cNvPr>
          <p:cNvGraphicFramePr/>
          <p:nvPr>
            <p:extLst>
              <p:ext uri="{D42A27DB-BD31-4B8C-83A1-F6EECF244321}">
                <p14:modId xmlns:p14="http://schemas.microsoft.com/office/powerpoint/2010/main" val="1056722927"/>
              </p:ext>
            </p:extLst>
          </p:nvPr>
        </p:nvGraphicFramePr>
        <p:xfrm>
          <a:off x="0" y="280305"/>
          <a:ext cx="12192000" cy="684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06700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A3E0D297-5AF3-4DE0-8917-BF7BF495E7B6}"/>
              </a:ext>
            </a:extLst>
          </p:cNvPr>
          <p:cNvSpPr>
            <a:spLocks noGrp="1"/>
          </p:cNvSpPr>
          <p:nvPr>
            <p:ph idx="1"/>
          </p:nvPr>
        </p:nvSpPr>
        <p:spPr/>
        <p:txBody>
          <a:bodyPr/>
          <a:lstStyle/>
          <a:p>
            <a:r>
              <a:rPr lang="de-DE" dirty="0" err="1"/>
              <a:t>Our</a:t>
            </a:r>
            <a:r>
              <a:rPr lang="de-DE" dirty="0"/>
              <a:t> </a:t>
            </a:r>
            <a:r>
              <a:rPr lang="de-DE" dirty="0" err="1"/>
              <a:t>user</a:t>
            </a:r>
            <a:r>
              <a:rPr lang="de-DE" dirty="0"/>
              <a:t> </a:t>
            </a:r>
            <a:r>
              <a:rPr lang="de-DE" dirty="0" err="1"/>
              <a:t>group</a:t>
            </a:r>
            <a:r>
              <a:rPr lang="de-DE" dirty="0"/>
              <a:t> </a:t>
            </a:r>
            <a:r>
              <a:rPr lang="de-DE" dirty="0" err="1"/>
              <a:t>is</a:t>
            </a:r>
            <a:r>
              <a:rPr lang="de-DE" dirty="0"/>
              <a:t> </a:t>
            </a:r>
            <a:r>
              <a:rPr lang="de-DE" dirty="0" err="1"/>
              <a:t>very</a:t>
            </a:r>
            <a:r>
              <a:rPr lang="de-DE" dirty="0"/>
              <a:t> </a:t>
            </a:r>
            <a:r>
              <a:rPr lang="de-DE" dirty="0" err="1"/>
              <a:t>heterogeneous</a:t>
            </a:r>
            <a:r>
              <a:rPr lang="de-DE" dirty="0"/>
              <a:t> </a:t>
            </a:r>
            <a:r>
              <a:rPr lang="de-DE" dirty="0" err="1"/>
              <a:t>concerning</a:t>
            </a:r>
            <a:r>
              <a:rPr lang="de-DE" dirty="0"/>
              <a:t>:</a:t>
            </a:r>
          </a:p>
          <a:p>
            <a:pPr lvl="1"/>
            <a:r>
              <a:rPr lang="de-DE" dirty="0"/>
              <a:t>Age</a:t>
            </a:r>
          </a:p>
          <a:p>
            <a:pPr lvl="1"/>
            <a:r>
              <a:rPr lang="de-DE" dirty="0"/>
              <a:t>Gender</a:t>
            </a:r>
          </a:p>
          <a:p>
            <a:pPr lvl="1"/>
            <a:r>
              <a:rPr lang="de-DE" dirty="0"/>
              <a:t>Job</a:t>
            </a:r>
          </a:p>
          <a:p>
            <a:pPr>
              <a:buFont typeface="Symbol" panose="05050102010706020507" pitchFamily="18" charset="2"/>
              <a:buChar char="Þ"/>
            </a:pPr>
            <a:r>
              <a:rPr lang="de-DE" dirty="0">
                <a:sym typeface="Wingdings" panose="05000000000000000000" pitchFamily="2" charset="2"/>
              </a:rPr>
              <a:t> </a:t>
            </a:r>
            <a:r>
              <a:rPr lang="de-DE" dirty="0" err="1">
                <a:sym typeface="Wingdings" panose="05000000000000000000" pitchFamily="2" charset="2"/>
              </a:rPr>
              <a:t>Everybody</a:t>
            </a:r>
            <a:r>
              <a:rPr lang="en-GB" dirty="0">
                <a:sym typeface="Wingdings" panose="05000000000000000000" pitchFamily="2" charset="2"/>
              </a:rPr>
              <a:t> (except children) could use the application</a:t>
            </a:r>
            <a:endParaRPr lang="de-DE" dirty="0"/>
          </a:p>
        </p:txBody>
      </p:sp>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dirty="0"/>
              <a:t>Mobile Computing - Neighbour in Need - </a:t>
            </a:r>
            <a:r>
              <a:rPr lang="en-GB" dirty="0" err="1"/>
              <a:t>Fanni</a:t>
            </a:r>
            <a:r>
              <a:rPr lang="en-GB" dirty="0"/>
              <a:t> </a:t>
            </a:r>
            <a:r>
              <a:rPr lang="en-GB" dirty="0" err="1"/>
              <a:t>Marosi</a:t>
            </a:r>
            <a:r>
              <a:rPr lang="en-GB" dirty="0"/>
              <a:t>,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4</a:t>
            </a:fld>
            <a:endParaRPr lang="en-GB"/>
          </a:p>
        </p:txBody>
      </p:sp>
      <p:graphicFrame>
        <p:nvGraphicFramePr>
          <p:cNvPr id="6" name="Diagramm 5">
            <a:extLst>
              <a:ext uri="{FF2B5EF4-FFF2-40B4-BE49-F238E27FC236}">
                <a16:creationId xmlns:a16="http://schemas.microsoft.com/office/drawing/2014/main" id="{A4F5A602-9B22-4AB4-ABA8-6F60F8A07BAE}"/>
              </a:ext>
            </a:extLst>
          </p:cNvPr>
          <p:cNvGraphicFramePr/>
          <p:nvPr>
            <p:extLst>
              <p:ext uri="{D42A27DB-BD31-4B8C-83A1-F6EECF244321}">
                <p14:modId xmlns:p14="http://schemas.microsoft.com/office/powerpoint/2010/main" val="786225071"/>
              </p:ext>
            </p:extLst>
          </p:nvPr>
        </p:nvGraphicFramePr>
        <p:xfrm>
          <a:off x="0" y="280305"/>
          <a:ext cx="12192000" cy="684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2132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Grafik 2" descr="Ein Bild, das Screenshot enthält.&#10;&#10;Automatisch generierte Beschreibung">
            <a:extLst>
              <a:ext uri="{FF2B5EF4-FFF2-40B4-BE49-F238E27FC236}">
                <a16:creationId xmlns:a16="http://schemas.microsoft.com/office/drawing/2014/main" id="{1EF1F156-8C14-4E1B-8953-BA6FB395510D}"/>
              </a:ext>
            </a:extLst>
          </p:cNvPr>
          <p:cNvPicPr>
            <a:picLocks noChangeAspect="1"/>
          </p:cNvPicPr>
          <p:nvPr/>
        </p:nvPicPr>
        <p:blipFill rotWithShape="1">
          <a:blip r:embed="rId2">
            <a:extLst>
              <a:ext uri="{28A0092B-C50C-407E-A947-70E740481C1C}">
                <a14:useLocalDpi xmlns:a14="http://schemas.microsoft.com/office/drawing/2010/main" val="0"/>
              </a:ext>
            </a:extLst>
          </a:blip>
          <a:srcRect b="7315"/>
          <a:stretch/>
        </p:blipFill>
        <p:spPr>
          <a:xfrm>
            <a:off x="1848117" y="643466"/>
            <a:ext cx="8495766" cy="5571067"/>
          </a:xfrm>
          <a:prstGeom prst="rect">
            <a:avLst/>
          </a:prstGeom>
        </p:spPr>
      </p:pic>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3521868" y="6356350"/>
            <a:ext cx="5148263" cy="365125"/>
          </a:xfrm>
        </p:spPr>
        <p:txBody>
          <a:bodyPr vert="horz" lIns="91440" tIns="45720" rIns="91440" bIns="45720" rtlCol="0" anchor="ctr">
            <a:noAutofit/>
          </a:bodyPr>
          <a:lstStyle/>
          <a:p>
            <a:pPr>
              <a:lnSpc>
                <a:spcPct val="90000"/>
              </a:lnSpc>
              <a:spcAft>
                <a:spcPts val="600"/>
              </a:spcAft>
            </a:pPr>
            <a:r>
              <a:rPr lang="en-US" kern="1200" dirty="0">
                <a:solidFill>
                  <a:schemeClr val="tx1">
                    <a:tint val="75000"/>
                  </a:schemeClr>
                </a:solidFill>
                <a:latin typeface="+mn-lt"/>
                <a:ea typeface="+mn-ea"/>
                <a:cs typeface="+mn-cs"/>
              </a:rPr>
              <a:t>Mobile Computing - </a:t>
            </a:r>
            <a:r>
              <a:rPr lang="en-US" kern="1200" dirty="0" err="1">
                <a:solidFill>
                  <a:schemeClr val="tx1">
                    <a:tint val="75000"/>
                  </a:schemeClr>
                </a:solidFill>
                <a:latin typeface="+mn-lt"/>
                <a:ea typeface="+mn-ea"/>
                <a:cs typeface="+mn-cs"/>
              </a:rPr>
              <a:t>Neighbour</a:t>
            </a:r>
            <a:r>
              <a:rPr lang="en-US" kern="1200" dirty="0">
                <a:solidFill>
                  <a:schemeClr val="tx1">
                    <a:tint val="75000"/>
                  </a:schemeClr>
                </a:solidFill>
                <a:latin typeface="+mn-lt"/>
                <a:ea typeface="+mn-ea"/>
                <a:cs typeface="+mn-cs"/>
              </a:rPr>
              <a:t> in Need - </a:t>
            </a:r>
            <a:r>
              <a:rPr lang="en-US" kern="1200" dirty="0" err="1">
                <a:solidFill>
                  <a:schemeClr val="tx1">
                    <a:tint val="75000"/>
                  </a:schemeClr>
                </a:solidFill>
                <a:latin typeface="+mn-lt"/>
                <a:ea typeface="+mn-ea"/>
                <a:cs typeface="+mn-cs"/>
              </a:rPr>
              <a:t>Fanni</a:t>
            </a:r>
            <a:r>
              <a:rPr lang="en-US" kern="1200" dirty="0">
                <a:solidFill>
                  <a:schemeClr val="tx1">
                    <a:tint val="75000"/>
                  </a:schemeClr>
                </a:solidFill>
                <a:latin typeface="+mn-lt"/>
                <a:ea typeface="+mn-ea"/>
                <a:cs typeface="+mn-cs"/>
              </a:rPr>
              <a:t> </a:t>
            </a:r>
            <a:r>
              <a:rPr lang="en-US" kern="1200" dirty="0" err="1">
                <a:solidFill>
                  <a:schemeClr val="tx1">
                    <a:tint val="75000"/>
                  </a:schemeClr>
                </a:solidFill>
                <a:latin typeface="+mn-lt"/>
                <a:ea typeface="+mn-ea"/>
                <a:cs typeface="+mn-cs"/>
              </a:rPr>
              <a:t>Marosi</a:t>
            </a:r>
            <a:r>
              <a:rPr lang="en-US" kern="1200" dirty="0">
                <a:solidFill>
                  <a:schemeClr val="tx1">
                    <a:tint val="75000"/>
                  </a:schemeClr>
                </a:solidFill>
                <a:latin typeface="+mn-lt"/>
                <a:ea typeface="+mn-ea"/>
                <a:cs typeface="+mn-cs"/>
              </a:rPr>
              <a:t>,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5</a:t>
            </a:fld>
            <a:endParaRPr lang="en-US"/>
          </a:p>
        </p:txBody>
      </p:sp>
    </p:spTree>
    <p:extLst>
      <p:ext uri="{BB962C8B-B14F-4D97-AF65-F5344CB8AC3E}">
        <p14:creationId xmlns:p14="http://schemas.microsoft.com/office/powerpoint/2010/main" val="563842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Grafik 5" descr="Ein Bild, das Text enthält.&#10;&#10;Automatisch generierte Beschreibung">
            <a:extLst>
              <a:ext uri="{FF2B5EF4-FFF2-40B4-BE49-F238E27FC236}">
                <a16:creationId xmlns:a16="http://schemas.microsoft.com/office/drawing/2014/main" id="{0E74AFED-2FF9-415D-83CA-6E0FC79A2EE3}"/>
              </a:ext>
            </a:extLst>
          </p:cNvPr>
          <p:cNvPicPr>
            <a:picLocks noChangeAspect="1"/>
          </p:cNvPicPr>
          <p:nvPr/>
        </p:nvPicPr>
        <p:blipFill rotWithShape="1">
          <a:blip r:embed="rId2">
            <a:extLst>
              <a:ext uri="{28A0092B-C50C-407E-A947-70E740481C1C}">
                <a14:useLocalDpi xmlns:a14="http://schemas.microsoft.com/office/drawing/2010/main" val="0"/>
              </a:ext>
            </a:extLst>
          </a:blip>
          <a:srcRect b="7315"/>
          <a:stretch/>
        </p:blipFill>
        <p:spPr>
          <a:xfrm>
            <a:off x="1848117" y="643466"/>
            <a:ext cx="8495766" cy="5571067"/>
          </a:xfrm>
          <a:prstGeom prst="rect">
            <a:avLst/>
          </a:prstGeom>
        </p:spPr>
      </p:pic>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3581401" y="6356350"/>
            <a:ext cx="5033963" cy="365125"/>
          </a:xfrm>
        </p:spPr>
        <p:txBody>
          <a:bodyPr vert="horz" lIns="91440" tIns="45720" rIns="91440" bIns="45720" rtlCol="0" anchor="ctr">
            <a:noAutofit/>
          </a:bodyPr>
          <a:lstStyle/>
          <a:p>
            <a:pPr>
              <a:lnSpc>
                <a:spcPct val="90000"/>
              </a:lnSpc>
              <a:spcAft>
                <a:spcPts val="600"/>
              </a:spcAft>
            </a:pPr>
            <a:r>
              <a:rPr lang="en-US" kern="1200" dirty="0">
                <a:solidFill>
                  <a:schemeClr val="tx1">
                    <a:tint val="75000"/>
                  </a:schemeClr>
                </a:solidFill>
                <a:latin typeface="+mn-lt"/>
                <a:ea typeface="+mn-ea"/>
                <a:cs typeface="+mn-cs"/>
              </a:rPr>
              <a:t>Mobile Computing - </a:t>
            </a:r>
            <a:r>
              <a:rPr lang="en-US" kern="1200" dirty="0" err="1">
                <a:solidFill>
                  <a:schemeClr val="tx1">
                    <a:tint val="75000"/>
                  </a:schemeClr>
                </a:solidFill>
                <a:latin typeface="+mn-lt"/>
                <a:ea typeface="+mn-ea"/>
                <a:cs typeface="+mn-cs"/>
              </a:rPr>
              <a:t>Neighbour</a:t>
            </a:r>
            <a:r>
              <a:rPr lang="en-US" kern="1200" dirty="0">
                <a:solidFill>
                  <a:schemeClr val="tx1">
                    <a:tint val="75000"/>
                  </a:schemeClr>
                </a:solidFill>
                <a:latin typeface="+mn-lt"/>
                <a:ea typeface="+mn-ea"/>
                <a:cs typeface="+mn-cs"/>
              </a:rPr>
              <a:t> in Need - </a:t>
            </a:r>
            <a:r>
              <a:rPr lang="en-US" kern="1200" dirty="0" err="1">
                <a:solidFill>
                  <a:schemeClr val="tx1">
                    <a:tint val="75000"/>
                  </a:schemeClr>
                </a:solidFill>
                <a:latin typeface="+mn-lt"/>
                <a:ea typeface="+mn-ea"/>
                <a:cs typeface="+mn-cs"/>
              </a:rPr>
              <a:t>Fanni</a:t>
            </a:r>
            <a:r>
              <a:rPr lang="en-US" kern="1200" dirty="0">
                <a:solidFill>
                  <a:schemeClr val="tx1">
                    <a:tint val="75000"/>
                  </a:schemeClr>
                </a:solidFill>
                <a:latin typeface="+mn-lt"/>
                <a:ea typeface="+mn-ea"/>
                <a:cs typeface="+mn-cs"/>
              </a:rPr>
              <a:t> </a:t>
            </a:r>
            <a:r>
              <a:rPr lang="en-US" kern="1200" dirty="0" err="1">
                <a:solidFill>
                  <a:schemeClr val="tx1">
                    <a:tint val="75000"/>
                  </a:schemeClr>
                </a:solidFill>
                <a:latin typeface="+mn-lt"/>
                <a:ea typeface="+mn-ea"/>
                <a:cs typeface="+mn-cs"/>
              </a:rPr>
              <a:t>Marosi</a:t>
            </a:r>
            <a:r>
              <a:rPr lang="en-US" kern="1200" dirty="0">
                <a:solidFill>
                  <a:schemeClr val="tx1">
                    <a:tint val="75000"/>
                  </a:schemeClr>
                </a:solidFill>
                <a:latin typeface="+mn-lt"/>
                <a:ea typeface="+mn-ea"/>
                <a:cs typeface="+mn-cs"/>
              </a:rPr>
              <a:t>,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6</a:t>
            </a:fld>
            <a:endParaRPr lang="en-US"/>
          </a:p>
        </p:txBody>
      </p:sp>
    </p:spTree>
    <p:extLst>
      <p:ext uri="{BB962C8B-B14F-4D97-AF65-F5344CB8AC3E}">
        <p14:creationId xmlns:p14="http://schemas.microsoft.com/office/powerpoint/2010/main" val="13112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Grafik 2" descr="Ein Bild, das Text enthält.&#10;&#10;Automatisch generierte Beschreibung">
            <a:extLst>
              <a:ext uri="{FF2B5EF4-FFF2-40B4-BE49-F238E27FC236}">
                <a16:creationId xmlns:a16="http://schemas.microsoft.com/office/drawing/2014/main" id="{CCCBAC23-6ACB-4542-972C-2EA609704D2E}"/>
              </a:ext>
            </a:extLst>
          </p:cNvPr>
          <p:cNvPicPr>
            <a:picLocks noChangeAspect="1"/>
          </p:cNvPicPr>
          <p:nvPr/>
        </p:nvPicPr>
        <p:blipFill rotWithShape="1">
          <a:blip r:embed="rId2">
            <a:extLst>
              <a:ext uri="{28A0092B-C50C-407E-A947-70E740481C1C}">
                <a14:useLocalDpi xmlns:a14="http://schemas.microsoft.com/office/drawing/2010/main" val="0"/>
              </a:ext>
            </a:extLst>
          </a:blip>
          <a:srcRect t="3982" b="3542"/>
          <a:stretch/>
        </p:blipFill>
        <p:spPr>
          <a:xfrm>
            <a:off x="1838517" y="643466"/>
            <a:ext cx="8514965" cy="5571067"/>
          </a:xfrm>
          <a:prstGeom prst="rect">
            <a:avLst/>
          </a:prstGeom>
        </p:spPr>
      </p:pic>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3590925" y="6356349"/>
            <a:ext cx="5019675" cy="365125"/>
          </a:xfrm>
        </p:spPr>
        <p:txBody>
          <a:bodyPr vert="horz" lIns="91440" tIns="45720" rIns="91440" bIns="45720" rtlCol="0" anchor="ctr">
            <a:noAutofit/>
          </a:bodyPr>
          <a:lstStyle/>
          <a:p>
            <a:pPr>
              <a:lnSpc>
                <a:spcPct val="90000"/>
              </a:lnSpc>
              <a:spcAft>
                <a:spcPts val="600"/>
              </a:spcAft>
            </a:pPr>
            <a:r>
              <a:rPr lang="en-US" kern="1200">
                <a:solidFill>
                  <a:schemeClr val="tx1">
                    <a:tint val="75000"/>
                  </a:schemeClr>
                </a:solidFill>
                <a:latin typeface="+mn-lt"/>
                <a:ea typeface="+mn-ea"/>
                <a:cs typeface="+mn-cs"/>
              </a:rPr>
              <a:t>Mobile Computing - Neighbour in Need - Fanni Marosi, Ebru Özcelik - SS 2020</a:t>
            </a:r>
            <a:endParaRPr lang="en-US" kern="1200" dirty="0">
              <a:solidFill>
                <a:schemeClr val="tx1">
                  <a:tint val="75000"/>
                </a:schemeClr>
              </a:solidFill>
              <a:latin typeface="+mn-lt"/>
              <a:ea typeface="+mn-ea"/>
              <a:cs typeface="+mn-cs"/>
            </a:endParaRP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ED4CA06D-01CE-4A95-950B-F226FA366449}" type="slidenum">
              <a:rPr lang="en-US" smtClean="0"/>
              <a:pPr>
                <a:spcAft>
                  <a:spcPts val="600"/>
                </a:spcAft>
              </a:pPr>
              <a:t>7</a:t>
            </a:fld>
            <a:endParaRPr lang="en-US"/>
          </a:p>
        </p:txBody>
      </p:sp>
    </p:spTree>
    <p:extLst>
      <p:ext uri="{BB962C8B-B14F-4D97-AF65-F5344CB8AC3E}">
        <p14:creationId xmlns:p14="http://schemas.microsoft.com/office/powerpoint/2010/main" val="2462588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a:t>Mobile Computing - Neighbour in Need - Fanni Marosi, Ebru Özcelik - SS 2020</a:t>
            </a:r>
            <a:endParaRPr lang="en-GB" dirty="0"/>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8</a:t>
            </a:fld>
            <a:endParaRPr lang="en-GB"/>
          </a:p>
        </p:txBody>
      </p:sp>
      <p:graphicFrame>
        <p:nvGraphicFramePr>
          <p:cNvPr id="6" name="Diagramm 5">
            <a:extLst>
              <a:ext uri="{FF2B5EF4-FFF2-40B4-BE49-F238E27FC236}">
                <a16:creationId xmlns:a16="http://schemas.microsoft.com/office/drawing/2014/main" id="{A4F5A602-9B22-4AB4-ABA8-6F60F8A07BAE}"/>
              </a:ext>
            </a:extLst>
          </p:cNvPr>
          <p:cNvGraphicFramePr/>
          <p:nvPr>
            <p:extLst>
              <p:ext uri="{D42A27DB-BD31-4B8C-83A1-F6EECF244321}">
                <p14:modId xmlns:p14="http://schemas.microsoft.com/office/powerpoint/2010/main" val="1535574757"/>
              </p:ext>
            </p:extLst>
          </p:nvPr>
        </p:nvGraphicFramePr>
        <p:xfrm>
          <a:off x="0" y="280305"/>
          <a:ext cx="12192000" cy="684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516737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ußzeilenplatzhalter 3">
            <a:extLst>
              <a:ext uri="{FF2B5EF4-FFF2-40B4-BE49-F238E27FC236}">
                <a16:creationId xmlns:a16="http://schemas.microsoft.com/office/drawing/2014/main" id="{F3676000-6564-47A6-9317-51AA8B7D994E}"/>
              </a:ext>
            </a:extLst>
          </p:cNvPr>
          <p:cNvSpPr>
            <a:spLocks noGrp="1"/>
          </p:cNvSpPr>
          <p:nvPr>
            <p:ph type="ftr" sz="quarter" idx="11"/>
          </p:nvPr>
        </p:nvSpPr>
        <p:spPr>
          <a:xfrm>
            <a:off x="2366962" y="6356350"/>
            <a:ext cx="7458075" cy="365125"/>
          </a:xfrm>
        </p:spPr>
        <p:txBody>
          <a:bodyPr/>
          <a:lstStyle/>
          <a:p>
            <a:r>
              <a:rPr lang="en-GB" dirty="0"/>
              <a:t>Mobile Computing - Neighbour in Need - </a:t>
            </a:r>
            <a:r>
              <a:rPr lang="en-GB" dirty="0" err="1"/>
              <a:t>Fanni</a:t>
            </a:r>
            <a:r>
              <a:rPr lang="en-GB" dirty="0"/>
              <a:t> </a:t>
            </a:r>
            <a:r>
              <a:rPr lang="en-GB" dirty="0" err="1"/>
              <a:t>Marosi</a:t>
            </a:r>
            <a:r>
              <a:rPr lang="en-GB" dirty="0"/>
              <a:t>, Ebru Özcelik - SS 2020</a:t>
            </a:r>
          </a:p>
        </p:txBody>
      </p:sp>
      <p:sp>
        <p:nvSpPr>
          <p:cNvPr id="5" name="Foliennummernplatzhalter 4">
            <a:extLst>
              <a:ext uri="{FF2B5EF4-FFF2-40B4-BE49-F238E27FC236}">
                <a16:creationId xmlns:a16="http://schemas.microsoft.com/office/drawing/2014/main" id="{83B08337-C48B-4249-9CF3-D32BE757C34E}"/>
              </a:ext>
            </a:extLst>
          </p:cNvPr>
          <p:cNvSpPr>
            <a:spLocks noGrp="1"/>
          </p:cNvSpPr>
          <p:nvPr>
            <p:ph type="sldNum" sz="quarter" idx="12"/>
          </p:nvPr>
        </p:nvSpPr>
        <p:spPr/>
        <p:txBody>
          <a:bodyPr/>
          <a:lstStyle/>
          <a:p>
            <a:fld id="{ED4CA06D-01CE-4A95-950B-F226FA366449}" type="slidenum">
              <a:rPr lang="en-GB" smtClean="0"/>
              <a:t>9</a:t>
            </a:fld>
            <a:endParaRPr lang="en-GB"/>
          </a:p>
        </p:txBody>
      </p:sp>
      <p:graphicFrame>
        <p:nvGraphicFramePr>
          <p:cNvPr id="9" name="Tabelle 9">
            <a:extLst>
              <a:ext uri="{FF2B5EF4-FFF2-40B4-BE49-F238E27FC236}">
                <a16:creationId xmlns:a16="http://schemas.microsoft.com/office/drawing/2014/main" id="{B5670684-8026-4BC3-B89B-F6328D0FD45F}"/>
              </a:ext>
            </a:extLst>
          </p:cNvPr>
          <p:cNvGraphicFramePr>
            <a:graphicFrameLocks noGrp="1"/>
          </p:cNvGraphicFramePr>
          <p:nvPr>
            <p:extLst>
              <p:ext uri="{D42A27DB-BD31-4B8C-83A1-F6EECF244321}">
                <p14:modId xmlns:p14="http://schemas.microsoft.com/office/powerpoint/2010/main" val="3506682473"/>
              </p:ext>
            </p:extLst>
          </p:nvPr>
        </p:nvGraphicFramePr>
        <p:xfrm>
          <a:off x="1493015" y="136525"/>
          <a:ext cx="7991532" cy="6223116"/>
        </p:xfrm>
        <a:graphic>
          <a:graphicData uri="http://schemas.openxmlformats.org/drawingml/2006/table">
            <a:tbl>
              <a:tblPr firstRow="1" bandRow="1">
                <a:tableStyleId>{5C22544A-7EE6-4342-B048-85BDC9FD1C3A}</a:tableStyleId>
              </a:tblPr>
              <a:tblGrid>
                <a:gridCol w="4814521">
                  <a:extLst>
                    <a:ext uri="{9D8B030D-6E8A-4147-A177-3AD203B41FA5}">
                      <a16:colId xmlns:a16="http://schemas.microsoft.com/office/drawing/2014/main" val="4208538369"/>
                    </a:ext>
                  </a:extLst>
                </a:gridCol>
                <a:gridCol w="3177011">
                  <a:extLst>
                    <a:ext uri="{9D8B030D-6E8A-4147-A177-3AD203B41FA5}">
                      <a16:colId xmlns:a16="http://schemas.microsoft.com/office/drawing/2014/main" val="3797897160"/>
                    </a:ext>
                  </a:extLst>
                </a:gridCol>
              </a:tblGrid>
              <a:tr h="514873">
                <a:tc>
                  <a:txBody>
                    <a:bodyPr/>
                    <a:lstStyle/>
                    <a:p>
                      <a:r>
                        <a:rPr lang="de-DE" sz="2800" dirty="0" err="1"/>
                        <a:t>Functional</a:t>
                      </a:r>
                      <a:r>
                        <a:rPr lang="de-DE" sz="2800" dirty="0"/>
                        <a:t> </a:t>
                      </a:r>
                      <a:r>
                        <a:rPr lang="de-DE" sz="2800" dirty="0" err="1"/>
                        <a:t>Requirement</a:t>
                      </a:r>
                      <a:endParaRPr lang="en-GB" sz="2800" dirty="0"/>
                    </a:p>
                  </a:txBody>
                  <a:tcPr/>
                </a:tc>
                <a:tc>
                  <a:txBody>
                    <a:bodyPr/>
                    <a:lstStyle/>
                    <a:p>
                      <a:r>
                        <a:rPr lang="de-DE" sz="2800" dirty="0"/>
                        <a:t>Level </a:t>
                      </a:r>
                      <a:r>
                        <a:rPr lang="de-DE" sz="2800" dirty="0" err="1"/>
                        <a:t>of</a:t>
                      </a:r>
                      <a:r>
                        <a:rPr lang="de-DE" sz="2800" dirty="0"/>
                        <a:t> </a:t>
                      </a:r>
                      <a:r>
                        <a:rPr lang="de-DE" sz="2800" dirty="0" err="1"/>
                        <a:t>importance</a:t>
                      </a:r>
                      <a:endParaRPr lang="en-GB" sz="2800" dirty="0"/>
                    </a:p>
                  </a:txBody>
                  <a:tcPr/>
                </a:tc>
                <a:extLst>
                  <a:ext uri="{0D108BD9-81ED-4DB2-BD59-A6C34878D82A}">
                    <a16:rowId xmlns:a16="http://schemas.microsoft.com/office/drawing/2014/main" val="3079286391"/>
                  </a:ext>
                </a:extLst>
              </a:tr>
              <a:tr h="475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Create an </a:t>
                      </a:r>
                      <a:r>
                        <a:rPr lang="de-DE" sz="1800" dirty="0" err="1"/>
                        <a:t>account</a:t>
                      </a:r>
                      <a:endParaRPr lang="de-DE" sz="1800" dirty="0"/>
                    </a:p>
                  </a:txBody>
                  <a:tcPr/>
                </a:tc>
                <a:tc>
                  <a:txBody>
                    <a:bodyPr/>
                    <a:lstStyle/>
                    <a:p>
                      <a:r>
                        <a:rPr lang="de-DE" dirty="0"/>
                        <a:t>5</a:t>
                      </a:r>
                      <a:endParaRPr lang="en-GB" dirty="0"/>
                    </a:p>
                  </a:txBody>
                  <a:tcPr/>
                </a:tc>
                <a:extLst>
                  <a:ext uri="{0D108BD9-81ED-4DB2-BD59-A6C34878D82A}">
                    <a16:rowId xmlns:a16="http://schemas.microsoft.com/office/drawing/2014/main" val="1106359422"/>
                  </a:ext>
                </a:extLst>
              </a:tr>
              <a:tr h="475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Login</a:t>
                      </a:r>
                    </a:p>
                  </a:txBody>
                  <a:tcPr/>
                </a:tc>
                <a:tc>
                  <a:txBody>
                    <a:bodyPr/>
                    <a:lstStyle/>
                    <a:p>
                      <a:r>
                        <a:rPr lang="de-DE" dirty="0"/>
                        <a:t>5</a:t>
                      </a:r>
                      <a:endParaRPr lang="en-GB" dirty="0"/>
                    </a:p>
                  </a:txBody>
                  <a:tcPr/>
                </a:tc>
                <a:extLst>
                  <a:ext uri="{0D108BD9-81ED-4DB2-BD59-A6C34878D82A}">
                    <a16:rowId xmlns:a16="http://schemas.microsoft.com/office/drawing/2014/main" val="393545680"/>
                  </a:ext>
                </a:extLst>
              </a:tr>
              <a:tr h="475413">
                <a:tc>
                  <a:txBody>
                    <a:bodyPr/>
                    <a:lstStyle/>
                    <a:p>
                      <a:r>
                        <a:rPr lang="de-DE" sz="1800" dirty="0"/>
                        <a:t>Create an </a:t>
                      </a:r>
                      <a:r>
                        <a:rPr lang="de-DE" sz="1800" dirty="0" err="1"/>
                        <a:t>advertisement</a:t>
                      </a:r>
                      <a:endParaRPr lang="en-GB" dirty="0"/>
                    </a:p>
                  </a:txBody>
                  <a:tcPr/>
                </a:tc>
                <a:tc>
                  <a:txBody>
                    <a:bodyPr/>
                    <a:lstStyle/>
                    <a:p>
                      <a:r>
                        <a:rPr lang="de-DE" dirty="0"/>
                        <a:t>5</a:t>
                      </a:r>
                      <a:endParaRPr lang="en-GB" dirty="0"/>
                    </a:p>
                  </a:txBody>
                  <a:tcPr/>
                </a:tc>
                <a:extLst>
                  <a:ext uri="{0D108BD9-81ED-4DB2-BD59-A6C34878D82A}">
                    <a16:rowId xmlns:a16="http://schemas.microsoft.com/office/drawing/2014/main" val="2688814511"/>
                  </a:ext>
                </a:extLst>
              </a:tr>
              <a:tr h="475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Search </a:t>
                      </a:r>
                      <a:r>
                        <a:rPr lang="de-DE" sz="1800" dirty="0" err="1"/>
                        <a:t>for</a:t>
                      </a:r>
                      <a:r>
                        <a:rPr lang="de-DE" sz="1800" dirty="0"/>
                        <a:t> an </a:t>
                      </a:r>
                      <a:r>
                        <a:rPr lang="de-DE" sz="1800" dirty="0" err="1"/>
                        <a:t>advertisement</a:t>
                      </a:r>
                      <a:endParaRPr lang="de-DE" sz="1800" dirty="0"/>
                    </a:p>
                  </a:txBody>
                  <a:tcPr/>
                </a:tc>
                <a:tc>
                  <a:txBody>
                    <a:bodyPr/>
                    <a:lstStyle/>
                    <a:p>
                      <a:r>
                        <a:rPr lang="de-DE" dirty="0"/>
                        <a:t>5</a:t>
                      </a:r>
                      <a:endParaRPr lang="en-GB" dirty="0"/>
                    </a:p>
                  </a:txBody>
                  <a:tcPr/>
                </a:tc>
                <a:extLst>
                  <a:ext uri="{0D108BD9-81ED-4DB2-BD59-A6C34878D82A}">
                    <a16:rowId xmlns:a16="http://schemas.microsoft.com/office/drawing/2014/main" val="1710060616"/>
                  </a:ext>
                </a:extLst>
              </a:tr>
              <a:tr h="475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Pick </a:t>
                      </a:r>
                      <a:r>
                        <a:rPr lang="de-DE" sz="1800" dirty="0" err="1"/>
                        <a:t>one</a:t>
                      </a:r>
                      <a:r>
                        <a:rPr lang="de-DE" sz="1800" dirty="0"/>
                        <a:t> </a:t>
                      </a:r>
                      <a:r>
                        <a:rPr lang="de-DE" sz="1800" dirty="0" err="1"/>
                        <a:t>advertisement</a:t>
                      </a:r>
                      <a:r>
                        <a:rPr lang="de-DE" sz="1800" dirty="0"/>
                        <a:t> </a:t>
                      </a:r>
                      <a:r>
                        <a:rPr lang="de-DE" sz="1800" dirty="0" err="1"/>
                        <a:t>from</a:t>
                      </a:r>
                      <a:r>
                        <a:rPr lang="de-DE" sz="1800" dirty="0"/>
                        <a:t> </a:t>
                      </a:r>
                      <a:r>
                        <a:rPr lang="de-DE" sz="1800" dirty="0" err="1"/>
                        <a:t>the</a:t>
                      </a:r>
                      <a:r>
                        <a:rPr lang="de-DE" sz="1800" dirty="0"/>
                        <a:t> </a:t>
                      </a:r>
                      <a:r>
                        <a:rPr lang="de-DE" sz="1800" dirty="0" err="1"/>
                        <a:t>list</a:t>
                      </a:r>
                      <a:r>
                        <a:rPr lang="de-DE" sz="1800" dirty="0"/>
                        <a:t> </a:t>
                      </a:r>
                      <a:r>
                        <a:rPr lang="de-DE" sz="1800" dirty="0" err="1"/>
                        <a:t>of</a:t>
                      </a:r>
                      <a:r>
                        <a:rPr lang="de-DE" sz="1800" dirty="0"/>
                        <a:t> </a:t>
                      </a:r>
                      <a:r>
                        <a:rPr lang="de-DE" sz="1800" dirty="0" err="1"/>
                        <a:t>results</a:t>
                      </a:r>
                      <a:endParaRPr lang="de-DE" sz="1800" dirty="0"/>
                    </a:p>
                  </a:txBody>
                  <a:tcPr/>
                </a:tc>
                <a:tc>
                  <a:txBody>
                    <a:bodyPr/>
                    <a:lstStyle/>
                    <a:p>
                      <a:r>
                        <a:rPr lang="de-DE" dirty="0"/>
                        <a:t>4</a:t>
                      </a:r>
                      <a:endParaRPr lang="en-GB" dirty="0"/>
                    </a:p>
                  </a:txBody>
                  <a:tcPr/>
                </a:tc>
                <a:extLst>
                  <a:ext uri="{0D108BD9-81ED-4DB2-BD59-A6C34878D82A}">
                    <a16:rowId xmlns:a16="http://schemas.microsoft.com/office/drawing/2014/main" val="1539419162"/>
                  </a:ext>
                </a:extLst>
              </a:tr>
              <a:tr h="475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Request personal </a:t>
                      </a:r>
                      <a:r>
                        <a:rPr lang="de-DE" sz="1800" dirty="0" err="1"/>
                        <a:t>information</a:t>
                      </a:r>
                      <a:endParaRPr lang="de-DE" sz="1800" dirty="0"/>
                    </a:p>
                  </a:txBody>
                  <a:tcPr/>
                </a:tc>
                <a:tc>
                  <a:txBody>
                    <a:bodyPr/>
                    <a:lstStyle/>
                    <a:p>
                      <a:r>
                        <a:rPr lang="de-DE" dirty="0"/>
                        <a:t>4</a:t>
                      </a:r>
                      <a:endParaRPr lang="en-GB" dirty="0"/>
                    </a:p>
                  </a:txBody>
                  <a:tcPr/>
                </a:tc>
                <a:extLst>
                  <a:ext uri="{0D108BD9-81ED-4DB2-BD59-A6C34878D82A}">
                    <a16:rowId xmlns:a16="http://schemas.microsoft.com/office/drawing/2014/main" val="2397087082"/>
                  </a:ext>
                </a:extLst>
              </a:tr>
              <a:tr h="475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Account </a:t>
                      </a:r>
                      <a:r>
                        <a:rPr lang="de-DE" sz="1800" dirty="0" err="1"/>
                        <a:t>management</a:t>
                      </a:r>
                      <a:r>
                        <a:rPr lang="de-DE" sz="1800" dirty="0"/>
                        <a:t>/</a:t>
                      </a:r>
                      <a:r>
                        <a:rPr lang="de-DE" sz="1800" dirty="0" err="1"/>
                        <a:t>settings</a:t>
                      </a:r>
                      <a:endParaRPr lang="de-DE" sz="1800" dirty="0"/>
                    </a:p>
                  </a:txBody>
                  <a:tcPr/>
                </a:tc>
                <a:tc>
                  <a:txBody>
                    <a:bodyPr/>
                    <a:lstStyle/>
                    <a:p>
                      <a:r>
                        <a:rPr lang="de-DE" dirty="0"/>
                        <a:t>3</a:t>
                      </a:r>
                      <a:endParaRPr lang="en-GB" dirty="0"/>
                    </a:p>
                  </a:txBody>
                  <a:tcPr/>
                </a:tc>
                <a:extLst>
                  <a:ext uri="{0D108BD9-81ED-4DB2-BD59-A6C34878D82A}">
                    <a16:rowId xmlns:a16="http://schemas.microsoft.com/office/drawing/2014/main" val="1483423121"/>
                  </a:ext>
                </a:extLst>
              </a:tr>
              <a:tr h="475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Edit personal </a:t>
                      </a:r>
                      <a:r>
                        <a:rPr lang="de-DE" sz="1800" dirty="0" err="1"/>
                        <a:t>information</a:t>
                      </a:r>
                      <a:endParaRPr lang="de-DE" sz="1800" dirty="0"/>
                    </a:p>
                  </a:txBody>
                  <a:tcPr/>
                </a:tc>
                <a:tc>
                  <a:txBody>
                    <a:bodyPr/>
                    <a:lstStyle/>
                    <a:p>
                      <a:r>
                        <a:rPr lang="de-DE" dirty="0"/>
                        <a:t>3</a:t>
                      </a:r>
                      <a:endParaRPr lang="en-GB" dirty="0"/>
                    </a:p>
                  </a:txBody>
                  <a:tcPr/>
                </a:tc>
                <a:extLst>
                  <a:ext uri="{0D108BD9-81ED-4DB2-BD59-A6C34878D82A}">
                    <a16:rowId xmlns:a16="http://schemas.microsoft.com/office/drawing/2014/main" val="287103795"/>
                  </a:ext>
                </a:extLst>
              </a:tr>
              <a:tr h="475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err="1"/>
                        <a:t>Advertisement</a:t>
                      </a:r>
                      <a:r>
                        <a:rPr lang="de-DE" sz="1800" dirty="0"/>
                        <a:t> </a:t>
                      </a:r>
                      <a:r>
                        <a:rPr lang="de-DE" sz="1800" dirty="0" err="1"/>
                        <a:t>management</a:t>
                      </a:r>
                      <a:r>
                        <a:rPr lang="de-DE" sz="1800" dirty="0"/>
                        <a:t> „</a:t>
                      </a:r>
                      <a:r>
                        <a:rPr lang="de-DE" sz="1800" dirty="0" err="1"/>
                        <a:t>Offer</a:t>
                      </a:r>
                      <a:r>
                        <a:rPr lang="de-DE" sz="1800" dirty="0"/>
                        <a:t>“</a:t>
                      </a:r>
                    </a:p>
                  </a:txBody>
                  <a:tcPr/>
                </a:tc>
                <a:tc>
                  <a:txBody>
                    <a:bodyPr/>
                    <a:lstStyle/>
                    <a:p>
                      <a:r>
                        <a:rPr lang="de-DE" dirty="0"/>
                        <a:t>3</a:t>
                      </a:r>
                      <a:endParaRPr lang="en-GB" dirty="0"/>
                    </a:p>
                  </a:txBody>
                  <a:tcPr/>
                </a:tc>
                <a:extLst>
                  <a:ext uri="{0D108BD9-81ED-4DB2-BD59-A6C34878D82A}">
                    <a16:rowId xmlns:a16="http://schemas.microsoft.com/office/drawing/2014/main" val="4174254151"/>
                  </a:ext>
                </a:extLst>
              </a:tr>
              <a:tr h="475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err="1"/>
                        <a:t>Advertisement</a:t>
                      </a:r>
                      <a:r>
                        <a:rPr lang="de-DE" sz="1800" dirty="0"/>
                        <a:t> </a:t>
                      </a:r>
                      <a:r>
                        <a:rPr lang="de-DE" sz="1800" dirty="0" err="1"/>
                        <a:t>management</a:t>
                      </a:r>
                      <a:r>
                        <a:rPr lang="de-DE" sz="1800" dirty="0"/>
                        <a:t> „Borrow“</a:t>
                      </a:r>
                    </a:p>
                  </a:txBody>
                  <a:tcPr/>
                </a:tc>
                <a:tc>
                  <a:txBody>
                    <a:bodyPr/>
                    <a:lstStyle/>
                    <a:p>
                      <a:r>
                        <a:rPr lang="de-DE" dirty="0"/>
                        <a:t>3</a:t>
                      </a:r>
                      <a:endParaRPr lang="en-GB" dirty="0"/>
                    </a:p>
                  </a:txBody>
                  <a:tcPr/>
                </a:tc>
                <a:extLst>
                  <a:ext uri="{0D108BD9-81ED-4DB2-BD59-A6C34878D82A}">
                    <a16:rowId xmlns:a16="http://schemas.microsoft.com/office/drawing/2014/main" val="1127868512"/>
                  </a:ext>
                </a:extLst>
              </a:tr>
              <a:tr h="475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a:t>Rate </a:t>
                      </a:r>
                      <a:r>
                        <a:rPr lang="de-DE" sz="1800" dirty="0" err="1"/>
                        <a:t>other</a:t>
                      </a:r>
                      <a:r>
                        <a:rPr lang="de-DE" sz="1800" dirty="0"/>
                        <a:t> </a:t>
                      </a:r>
                      <a:r>
                        <a:rPr lang="de-DE" sz="1800" dirty="0" err="1"/>
                        <a:t>users</a:t>
                      </a:r>
                      <a:endParaRPr lang="de-DE" sz="1800" dirty="0"/>
                    </a:p>
                  </a:txBody>
                  <a:tcPr/>
                </a:tc>
                <a:tc>
                  <a:txBody>
                    <a:bodyPr/>
                    <a:lstStyle/>
                    <a:p>
                      <a:r>
                        <a:rPr lang="de-DE" dirty="0"/>
                        <a:t>2</a:t>
                      </a:r>
                      <a:endParaRPr lang="en-GB" dirty="0"/>
                    </a:p>
                  </a:txBody>
                  <a:tcPr/>
                </a:tc>
                <a:extLst>
                  <a:ext uri="{0D108BD9-81ED-4DB2-BD59-A6C34878D82A}">
                    <a16:rowId xmlns:a16="http://schemas.microsoft.com/office/drawing/2014/main" val="746515547"/>
                  </a:ext>
                </a:extLst>
              </a:tr>
              <a:tr h="4754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dirty="0" err="1"/>
                        <a:t>Sort</a:t>
                      </a:r>
                      <a:r>
                        <a:rPr lang="de-DE" sz="1800" dirty="0"/>
                        <a:t> </a:t>
                      </a:r>
                      <a:r>
                        <a:rPr lang="de-DE" sz="1800" dirty="0" err="1"/>
                        <a:t>result</a:t>
                      </a:r>
                      <a:r>
                        <a:rPr lang="de-DE" sz="1800" dirty="0"/>
                        <a:t> </a:t>
                      </a:r>
                      <a:r>
                        <a:rPr lang="de-DE" sz="1800" dirty="0" err="1"/>
                        <a:t>list</a:t>
                      </a:r>
                      <a:endParaRPr lang="de-DE" sz="1800" dirty="0"/>
                    </a:p>
                  </a:txBody>
                  <a:tcPr/>
                </a:tc>
                <a:tc>
                  <a:txBody>
                    <a:bodyPr/>
                    <a:lstStyle/>
                    <a:p>
                      <a:r>
                        <a:rPr lang="de-DE" dirty="0"/>
                        <a:t>1</a:t>
                      </a:r>
                      <a:endParaRPr lang="en-GB" dirty="0"/>
                    </a:p>
                  </a:txBody>
                  <a:tcPr/>
                </a:tc>
                <a:extLst>
                  <a:ext uri="{0D108BD9-81ED-4DB2-BD59-A6C34878D82A}">
                    <a16:rowId xmlns:a16="http://schemas.microsoft.com/office/drawing/2014/main" val="890762197"/>
                  </a:ext>
                </a:extLst>
              </a:tr>
            </a:tbl>
          </a:graphicData>
        </a:graphic>
      </p:graphicFrame>
      <p:sp>
        <p:nvSpPr>
          <p:cNvPr id="2" name="Textfeld 1">
            <a:extLst>
              <a:ext uri="{FF2B5EF4-FFF2-40B4-BE49-F238E27FC236}">
                <a16:creationId xmlns:a16="http://schemas.microsoft.com/office/drawing/2014/main" id="{31B31263-8588-45D3-86E0-CED983073009}"/>
              </a:ext>
            </a:extLst>
          </p:cNvPr>
          <p:cNvSpPr txBox="1"/>
          <p:nvPr/>
        </p:nvSpPr>
        <p:spPr>
          <a:xfrm>
            <a:off x="9686980" y="4602024"/>
            <a:ext cx="2505020" cy="1754326"/>
          </a:xfrm>
          <a:prstGeom prst="rect">
            <a:avLst/>
          </a:prstGeom>
          <a:noFill/>
        </p:spPr>
        <p:txBody>
          <a:bodyPr wrap="square" rtlCol="0">
            <a:spAutoFit/>
          </a:bodyPr>
          <a:lstStyle/>
          <a:p>
            <a:r>
              <a:rPr lang="en-GB" dirty="0"/>
              <a:t>1 = not that important</a:t>
            </a:r>
            <a:br>
              <a:rPr lang="en-GB" dirty="0"/>
            </a:br>
            <a:r>
              <a:rPr lang="en-GB" dirty="0"/>
              <a:t>2 = nice to have</a:t>
            </a:r>
            <a:br>
              <a:rPr lang="en-GB" dirty="0"/>
            </a:br>
            <a:r>
              <a:rPr lang="en-GB" dirty="0"/>
              <a:t>3 = quite important</a:t>
            </a:r>
            <a:br>
              <a:rPr lang="en-GB" dirty="0"/>
            </a:br>
            <a:r>
              <a:rPr lang="en-GB" dirty="0"/>
              <a:t>4 = important</a:t>
            </a:r>
            <a:br>
              <a:rPr lang="en-GB" dirty="0"/>
            </a:br>
            <a:r>
              <a:rPr lang="en-GB" dirty="0"/>
              <a:t>5 = main or basic functionality</a:t>
            </a:r>
          </a:p>
        </p:txBody>
      </p:sp>
    </p:spTree>
    <p:extLst>
      <p:ext uri="{BB962C8B-B14F-4D97-AF65-F5344CB8AC3E}">
        <p14:creationId xmlns:p14="http://schemas.microsoft.com/office/powerpoint/2010/main" val="1507800583"/>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590</Words>
  <Application>Microsoft Office PowerPoint</Application>
  <PresentationFormat>Breitbild</PresentationFormat>
  <Paragraphs>126</Paragraphs>
  <Slides>16</Slides>
  <Notes>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16</vt:i4>
      </vt:variant>
    </vt:vector>
  </HeadingPairs>
  <TitlesOfParts>
    <vt:vector size="21" baseType="lpstr">
      <vt:lpstr>Arial</vt:lpstr>
      <vt:lpstr>Calibri</vt:lpstr>
      <vt:lpstr>Calibri Light</vt:lpstr>
      <vt:lpstr>Symbol</vt:lpstr>
      <vt:lpstr>Office</vt:lpstr>
      <vt:lpstr>PowerPoint-Präsentation</vt:lpstr>
      <vt:lpstr>Agenda</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Ebru Selin Özcelik</dc:creator>
  <cp:lastModifiedBy>Ebru Selin Özcelik</cp:lastModifiedBy>
  <cp:revision>4</cp:revision>
  <dcterms:created xsi:type="dcterms:W3CDTF">2020-05-26T10:06:40Z</dcterms:created>
  <dcterms:modified xsi:type="dcterms:W3CDTF">2020-05-26T17:53:05Z</dcterms:modified>
</cp:coreProperties>
</file>